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6892" r:id="rId5"/>
    <p:sldMasterId id="2147487585" r:id="rId6"/>
    <p:sldMasterId id="2147487687" r:id="rId7"/>
  </p:sldMasterIdLst>
  <p:notesMasterIdLst>
    <p:notesMasterId r:id="rId15"/>
  </p:notesMasterIdLst>
  <p:sldIdLst>
    <p:sldId id="262" r:id="rId8"/>
    <p:sldId id="294" r:id="rId9"/>
    <p:sldId id="296" r:id="rId10"/>
    <p:sldId id="2147481892" r:id="rId11"/>
    <p:sldId id="2147481893" r:id="rId12"/>
    <p:sldId id="2147481891" r:id="rId13"/>
    <p:sldId id="2147481913" r:id="rId14"/>
  </p:sldIdLst>
  <p:sldSz cx="12192000" cy="6858000"/>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5447300-361B-BC9E-7192-9BAE504094CA}" name="Martin POVH (ACER)" initials="MP" userId="S::Martin.POVH@acer.europa.eu::b625b410-6343-4e0c-ae2b-c023ec4b259b" providerId="AD"/>
  <p188:author id="{B1D4F738-9F4A-9065-B5DB-DB1EC50EA196}" name="Taryn Ann Galloway" initials="TG" userId="S::taga@nve.no::ad4e1475-25df-4be5-97f8-16db78b54f52" providerId="AD"/>
  <p188:author id="{3CAB6896-DE0E-DDB2-2803-326111CBAD9E}" name="Tiril Henriksen Norvoll" initials="TN" userId="S::tihn@nve.no::76f50e50-ff3b-4f25-bf35-22d2d501e016" providerId="AD"/>
  <p188:author id="{A7EF94AD-690C-C97C-ED5C-12837735B601}" name="Patrick LUICKX (ACER)" initials="PL" userId="S::Patrick.LUICKX@acer.europa.eu::7df0f2b3-3471-41fa-b4c7-3b5a39b36ec8" providerId="AD"/>
  <p188:author id="{3B7F01AE-430C-F7AA-CD37-7DA295DCF120}" name="Martin VIEHHAUSER (ACER)" initials="MV" userId="S::Martin.VIEHHAUSER@acer.europa.eu::30378385-643d-4fcf-9a08-4483d869e09b" providerId="AD"/>
  <p188:author id="{0A8A47C3-355C-C816-9F39-B2DDA7B03788}" name="Kristin Kolseth" initials="KK" userId="S::krk@nve.no::22f8d202-98fd-4e23-8ed3-eab7b5d33978" providerId="AD"/>
  <p188:author id="{1F1E34C7-7AA5-2F44-E506-84B2AC474200}" name="ZV (ACER)" initials="ZV (ACER)" userId="ZV (ACER)"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thieu FRANSEN (ACER)" initials="MF" lastIdx="3" clrIdx="0">
    <p:extLst>
      <p:ext uri="{19B8F6BF-5375-455C-9EA6-DF929625EA0E}">
        <p15:presenceInfo xmlns:p15="http://schemas.microsoft.com/office/powerpoint/2012/main" userId="8f2ab1b9d60c3b55" providerId="Windows Live"/>
      </p:ext>
    </p:extLst>
  </p:cmAuthor>
  <p:cmAuthor id="2" name="Thomas KAWAM (ACER)" initials="TK(" lastIdx="1" clrIdx="3">
    <p:extLst>
      <p:ext uri="{19B8F6BF-5375-455C-9EA6-DF929625EA0E}">
        <p15:presenceInfo xmlns:p15="http://schemas.microsoft.com/office/powerpoint/2012/main" userId="S-1-5-21-2095169090-3124838536-772759387-9403" providerId="AD"/>
      </p:ext>
    </p:extLst>
  </p:cmAuthor>
  <p:cmAuthor id="3" name="Martin VIEHHAUSER (ACER)" initials="MV(" lastIdx="8" clrIdx="2">
    <p:extLst>
      <p:ext uri="{19B8F6BF-5375-455C-9EA6-DF929625EA0E}">
        <p15:presenceInfo xmlns:p15="http://schemas.microsoft.com/office/powerpoint/2012/main" userId="S-1-5-21-2095169090-3124838536-772759387-711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D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19" autoAdjust="0"/>
    <p:restoredTop sz="80350" autoAdjust="0"/>
  </p:normalViewPr>
  <p:slideViewPr>
    <p:cSldViewPr snapToGrid="0" snapToObjects="1">
      <p:cViewPr varScale="1">
        <p:scale>
          <a:sx n="124" d="100"/>
          <a:sy n="124" d="100"/>
        </p:scale>
        <p:origin x="1566" y="96"/>
      </p:cViewPr>
      <p:guideLst>
        <p:guide orient="horz" pos="2160"/>
        <p:guide pos="3840"/>
      </p:guideLst>
    </p:cSldViewPr>
  </p:slideViewPr>
  <p:outlineViewPr>
    <p:cViewPr>
      <p:scale>
        <a:sx n="33" d="100"/>
        <a:sy n="33" d="100"/>
      </p:scale>
      <p:origin x="0" y="-9936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5" Type="http://schemas.openxmlformats.org/officeDocument/2006/relationships/slideMaster" Target="slideMasters/slideMaster1.xml"/><Relationship Id="rId15"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74C4ECBF-791F-4789-982B-C01F8A3C5135}" type="datetimeFigureOut">
              <a:rPr lang="nl-NL"/>
              <a:pPr>
                <a:defRPr/>
              </a:pPr>
              <a:t>1-10-2026</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x-none"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x-none" noProof="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A045414F-68C1-4FE2-AED4-C419B78A5B65}" type="slidenum">
              <a:rPr lang="nl-NL" altLang="nl-NL"/>
              <a:pPr>
                <a:defRPr/>
              </a:pPr>
              <a:t>‹#›</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2.xml"/><Relationship Id="rId4" Type="http://schemas.openxmlformats.org/officeDocument/2006/relationships/image" Target="../media/image16.emf"/></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3.xml"/><Relationship Id="rId4" Type="http://schemas.openxmlformats.org/officeDocument/2006/relationships/image" Target="../media/image17.emf"/></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3.xml"/><Relationship Id="rId4" Type="http://schemas.openxmlformats.org/officeDocument/2006/relationships/image" Target="../media/image18.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hyperlink" Target="https://www.acer.europa.eu/" TargetMode="External"/><Relationship Id="rId2" Type="http://schemas.openxmlformats.org/officeDocument/2006/relationships/image" Target="../media/image19.png"/><Relationship Id="rId1" Type="http://schemas.openxmlformats.org/officeDocument/2006/relationships/slideMaster" Target="../slideMasters/slideMaster3.xml"/><Relationship Id="rId6" Type="http://schemas.openxmlformats.org/officeDocument/2006/relationships/hyperlink" Target="mailto:info@acer.europa.eu" TargetMode="External"/><Relationship Id="rId11" Type="http://schemas.openxmlformats.org/officeDocument/2006/relationships/hyperlink" Target="https://www.acer.europa.eu/the-agency/careers/vacancies" TargetMode="External"/><Relationship Id="rId5" Type="http://schemas.openxmlformats.org/officeDocument/2006/relationships/image" Target="../media/image9.png"/><Relationship Id="rId10" Type="http://schemas.openxmlformats.org/officeDocument/2006/relationships/image" Target="../media/image21.png"/><Relationship Id="rId4" Type="http://schemas.openxmlformats.org/officeDocument/2006/relationships/image" Target="../media/image8.png"/><Relationship Id="rId9" Type="http://schemas.openxmlformats.org/officeDocument/2006/relationships/image" Target="../media/image20.png"/></Relationships>
</file>

<file path=ppt/slideLayouts/_rels/slideLayout40.xml.rels><?xml version="1.0" encoding="UTF-8" standalone="yes"?>
<Relationships xmlns="http://schemas.openxmlformats.org/package/2006/relationships"><Relationship Id="rId8" Type="http://schemas.openxmlformats.org/officeDocument/2006/relationships/hyperlink" Target="https://si.linkedin.com/company/eu-acer" TargetMode="External"/><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3.xml"/><Relationship Id="rId6" Type="http://schemas.openxmlformats.org/officeDocument/2006/relationships/hyperlink" Target="https://www.acer.europa.eu/" TargetMode="External"/><Relationship Id="rId5" Type="http://schemas.openxmlformats.org/officeDocument/2006/relationships/hyperlink" Target="mailto:info@acer.europa.eu" TargetMode="External"/><Relationship Id="rId4" Type="http://schemas.openxmlformats.org/officeDocument/2006/relationships/image" Target="../media/image9.png"/><Relationship Id="rId9" Type="http://schemas.openxmlformats.org/officeDocument/2006/relationships/image" Target="../media/image20.pn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9"/>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x-none"/>
          </a:p>
        </p:txBody>
      </p:sp>
      <p:cxnSp>
        <p:nvCxnSpPr>
          <p:cNvPr id="5" name="Straight Connector 11"/>
          <p:cNvCxnSpPr>
            <a:cxnSpLocks/>
          </p:cNvCxnSpPr>
          <p:nvPr userDrawn="1"/>
        </p:nvCxnSpPr>
        <p:spPr>
          <a:xfrm>
            <a:off x="4430713" y="728663"/>
            <a:ext cx="0" cy="54006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6" descr="A picture containing graphical user interface&#10;&#10;Description automatically generated"/>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77800"/>
            <a:ext cx="4411663"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ctrTitle"/>
          </p:nvPr>
        </p:nvSpPr>
        <p:spPr>
          <a:xfrm>
            <a:off x="5114930" y="729000"/>
            <a:ext cx="6372220" cy="3273362"/>
          </a:xfrm>
        </p:spPr>
        <p:txBody>
          <a:bodyPr>
            <a:normAutofit/>
          </a:bodyPr>
          <a:lstStyle>
            <a:lvl1pPr algn="l">
              <a:defRPr sz="4500">
                <a:solidFill>
                  <a:schemeClr val="tx1"/>
                </a:solidFill>
              </a:defRPr>
            </a:lvl1pPr>
          </a:lstStyle>
          <a:p>
            <a:r>
              <a:rPr lang="nl-NL"/>
              <a:t>Klik om de stijl te bewerken</a:t>
            </a:r>
            <a:endParaRPr lang="en-US" dirty="0"/>
          </a:p>
        </p:txBody>
      </p:sp>
      <p:sp>
        <p:nvSpPr>
          <p:cNvPr id="14" name="Subtitle 2"/>
          <p:cNvSpPr>
            <a:spLocks noGrp="1"/>
          </p:cNvSpPr>
          <p:nvPr>
            <p:ph type="subTitle" idx="1"/>
          </p:nvPr>
        </p:nvSpPr>
        <p:spPr>
          <a:xfrm>
            <a:off x="5114930" y="4234934"/>
            <a:ext cx="6449470" cy="1271201"/>
          </a:xfrm>
        </p:spPr>
        <p:txBody>
          <a:bodyPr>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dirty="0"/>
          </a:p>
        </p:txBody>
      </p:sp>
    </p:spTree>
    <p:extLst>
      <p:ext uri="{BB962C8B-B14F-4D97-AF65-F5344CB8AC3E}">
        <p14:creationId xmlns:p14="http://schemas.microsoft.com/office/powerpoint/2010/main" val="3744565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Blue">
    <p:spTree>
      <p:nvGrpSpPr>
        <p:cNvPr id="1" name=""/>
        <p:cNvGrpSpPr/>
        <p:nvPr/>
      </p:nvGrpSpPr>
      <p:grpSpPr>
        <a:xfrm>
          <a:off x="0" y="0"/>
          <a:ext cx="0" cy="0"/>
          <a:chOff x="0" y="0"/>
          <a:chExt cx="0" cy="0"/>
        </a:xfrm>
      </p:grpSpPr>
      <p:sp>
        <p:nvSpPr>
          <p:cNvPr id="4" name="Rectangle 1"/>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x-none"/>
          </a:p>
        </p:txBody>
      </p:sp>
      <p:pic>
        <p:nvPicPr>
          <p:cNvPr id="5"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88" y="177800"/>
            <a:ext cx="4408487"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a:cxnSpLocks/>
          </p:cNvCxnSpPr>
          <p:nvPr userDrawn="1"/>
        </p:nvCxnSpPr>
        <p:spPr>
          <a:xfrm>
            <a:off x="4430713" y="728663"/>
            <a:ext cx="0" cy="540067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7"/>
          <p:cNvSpPr txBox="1">
            <a:spLocks noChangeArrowheads="1"/>
          </p:cNvSpPr>
          <p:nvPr userDrawn="1"/>
        </p:nvSpPr>
        <p:spPr bwMode="auto">
          <a:xfrm>
            <a:off x="5114925" y="5813425"/>
            <a:ext cx="3605213" cy="3683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eaLnBrk="1" hangingPunct="1">
              <a:defRPr/>
            </a:pPr>
            <a:r>
              <a:rPr lang="nl-NL" altLang="nl-NL" b="1">
                <a:solidFill>
                  <a:schemeClr val="bg2"/>
                </a:solidFill>
              </a:rPr>
              <a:t>Insert Sensitivity Marking</a:t>
            </a:r>
          </a:p>
        </p:txBody>
      </p:sp>
      <p:sp>
        <p:nvSpPr>
          <p:cNvPr id="11" name="Title 1"/>
          <p:cNvSpPr>
            <a:spLocks noGrp="1"/>
          </p:cNvSpPr>
          <p:nvPr>
            <p:ph type="ctrTitle"/>
          </p:nvPr>
        </p:nvSpPr>
        <p:spPr>
          <a:xfrm>
            <a:off x="5114930" y="729000"/>
            <a:ext cx="6372220" cy="3273362"/>
          </a:xfrm>
        </p:spPr>
        <p:txBody>
          <a:bodyPr>
            <a:normAutofit/>
          </a:bodyPr>
          <a:lstStyle>
            <a:lvl1pPr algn="l">
              <a:defRPr sz="4500">
                <a:solidFill>
                  <a:schemeClr val="bg1"/>
                </a:solidFill>
              </a:defRPr>
            </a:lvl1pPr>
          </a:lstStyle>
          <a:p>
            <a:r>
              <a:rPr lang="nl-NL"/>
              <a:t>Klik om de stijl te bewerken</a:t>
            </a:r>
            <a:endParaRPr lang="en-US" dirty="0"/>
          </a:p>
        </p:txBody>
      </p:sp>
      <p:sp>
        <p:nvSpPr>
          <p:cNvPr id="10" name="Subtitle 2"/>
          <p:cNvSpPr>
            <a:spLocks noGrp="1"/>
          </p:cNvSpPr>
          <p:nvPr>
            <p:ph type="subTitle" idx="1"/>
          </p:nvPr>
        </p:nvSpPr>
        <p:spPr>
          <a:xfrm>
            <a:off x="5114930" y="4234934"/>
            <a:ext cx="6449470" cy="1271201"/>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dirty="0"/>
          </a:p>
        </p:txBody>
      </p:sp>
    </p:spTree>
    <p:extLst>
      <p:ext uri="{BB962C8B-B14F-4D97-AF65-F5344CB8AC3E}">
        <p14:creationId xmlns:p14="http://schemas.microsoft.com/office/powerpoint/2010/main" val="847222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Renewables">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A picture containing graphical user interface&#10;&#10;Description automatically generated"/>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177800"/>
            <a:ext cx="4411663"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a:cxnSpLocks/>
          </p:cNvCxnSpPr>
          <p:nvPr userDrawn="1"/>
        </p:nvCxnSpPr>
        <p:spPr>
          <a:xfrm>
            <a:off x="4430713" y="728663"/>
            <a:ext cx="0" cy="54006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a:spLocks noChangeArrowheads="1"/>
          </p:cNvSpPr>
          <p:nvPr userDrawn="1"/>
        </p:nvSpPr>
        <p:spPr bwMode="auto">
          <a:xfrm>
            <a:off x="5038725" y="5759450"/>
            <a:ext cx="3605213" cy="3698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eaLnBrk="1" hangingPunct="1">
              <a:defRPr/>
            </a:pPr>
            <a:r>
              <a:rPr lang="nl-NL" altLang="nl-NL" b="1">
                <a:solidFill>
                  <a:schemeClr val="tx2"/>
                </a:solidFill>
              </a:rPr>
              <a:t>Insert Sensitivity Marking</a:t>
            </a:r>
          </a:p>
        </p:txBody>
      </p:sp>
      <p:sp>
        <p:nvSpPr>
          <p:cNvPr id="2" name="Title 1"/>
          <p:cNvSpPr>
            <a:spLocks noGrp="1"/>
          </p:cNvSpPr>
          <p:nvPr>
            <p:ph type="ctrTitle"/>
          </p:nvPr>
        </p:nvSpPr>
        <p:spPr>
          <a:xfrm>
            <a:off x="5114930" y="729000"/>
            <a:ext cx="6372220" cy="3273362"/>
          </a:xfrm>
        </p:spPr>
        <p:txBody>
          <a:bodyPr>
            <a:normAutofit/>
          </a:bodyPr>
          <a:lstStyle>
            <a:lvl1pPr algn="l">
              <a:defRPr sz="4500">
                <a:solidFill>
                  <a:schemeClr val="tx1"/>
                </a:solidFill>
              </a:defRPr>
            </a:lvl1pPr>
          </a:lstStyle>
          <a:p>
            <a:r>
              <a:rPr lang="nl-NL"/>
              <a:t>Klik om de stijl te bewerken</a:t>
            </a:r>
            <a:endParaRPr lang="en-US" dirty="0"/>
          </a:p>
        </p:txBody>
      </p:sp>
      <p:sp>
        <p:nvSpPr>
          <p:cNvPr id="8" name="Subtitle 2"/>
          <p:cNvSpPr>
            <a:spLocks noGrp="1"/>
          </p:cNvSpPr>
          <p:nvPr>
            <p:ph type="subTitle" idx="1"/>
          </p:nvPr>
        </p:nvSpPr>
        <p:spPr>
          <a:xfrm>
            <a:off x="5114930" y="4234934"/>
            <a:ext cx="6449470" cy="1271201"/>
          </a:xfrm>
        </p:spPr>
        <p:txBody>
          <a:bodyPr>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dirty="0"/>
          </a:p>
        </p:txBody>
      </p:sp>
    </p:spTree>
    <p:extLst>
      <p:ext uri="{BB962C8B-B14F-4D97-AF65-F5344CB8AC3E}">
        <p14:creationId xmlns:p14="http://schemas.microsoft.com/office/powerpoint/2010/main" val="2649965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Globe">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A picture containing graphical user interface&#10;&#10;Description automatically generated"/>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177800"/>
            <a:ext cx="4411663"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a:cxnSpLocks/>
          </p:cNvCxnSpPr>
          <p:nvPr userDrawn="1"/>
        </p:nvCxnSpPr>
        <p:spPr>
          <a:xfrm>
            <a:off x="4430713" y="728663"/>
            <a:ext cx="0" cy="540067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6"/>
          <p:cNvSpPr txBox="1">
            <a:spLocks noChangeArrowheads="1"/>
          </p:cNvSpPr>
          <p:nvPr userDrawn="1"/>
        </p:nvSpPr>
        <p:spPr bwMode="auto">
          <a:xfrm>
            <a:off x="5114925" y="5813425"/>
            <a:ext cx="3605213" cy="3683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eaLnBrk="1" hangingPunct="1">
              <a:defRPr/>
            </a:pPr>
            <a:r>
              <a:rPr lang="en-GB" altLang="nl-NL" b="1">
                <a:solidFill>
                  <a:schemeClr val="tx2"/>
                </a:solidFill>
              </a:rPr>
              <a:t>NRA confidential</a:t>
            </a:r>
            <a:endParaRPr lang="nl-NL" altLang="nl-NL" b="1">
              <a:solidFill>
                <a:schemeClr val="tx2"/>
              </a:solidFill>
            </a:endParaRPr>
          </a:p>
        </p:txBody>
      </p:sp>
      <p:sp>
        <p:nvSpPr>
          <p:cNvPr id="11" name="Title 1"/>
          <p:cNvSpPr>
            <a:spLocks noGrp="1"/>
          </p:cNvSpPr>
          <p:nvPr>
            <p:ph type="ctrTitle"/>
          </p:nvPr>
        </p:nvSpPr>
        <p:spPr>
          <a:xfrm>
            <a:off x="5114930" y="729000"/>
            <a:ext cx="6372220" cy="3273362"/>
          </a:xfrm>
        </p:spPr>
        <p:txBody>
          <a:bodyPr>
            <a:normAutofit/>
          </a:bodyPr>
          <a:lstStyle>
            <a:lvl1pPr algn="l">
              <a:defRPr sz="4500">
                <a:solidFill>
                  <a:schemeClr val="bg1"/>
                </a:solidFill>
              </a:defRPr>
            </a:lvl1pPr>
          </a:lstStyle>
          <a:p>
            <a:r>
              <a:rPr lang="nl-NL"/>
              <a:t>Klik om de stijl te bewerken</a:t>
            </a:r>
            <a:endParaRPr lang="en-US" dirty="0"/>
          </a:p>
        </p:txBody>
      </p:sp>
      <p:sp>
        <p:nvSpPr>
          <p:cNvPr id="8" name="Subtitle 2"/>
          <p:cNvSpPr>
            <a:spLocks noGrp="1"/>
          </p:cNvSpPr>
          <p:nvPr>
            <p:ph type="subTitle" idx="1"/>
          </p:nvPr>
        </p:nvSpPr>
        <p:spPr>
          <a:xfrm>
            <a:off x="5114930" y="4234934"/>
            <a:ext cx="6449470" cy="1271201"/>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dirty="0"/>
          </a:p>
        </p:txBody>
      </p:sp>
    </p:spTree>
    <p:extLst>
      <p:ext uri="{BB962C8B-B14F-4D97-AF65-F5344CB8AC3E}">
        <p14:creationId xmlns:p14="http://schemas.microsoft.com/office/powerpoint/2010/main" val="1290051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REMIT">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588" y="177800"/>
            <a:ext cx="4408487"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a:cxnSpLocks/>
          </p:cNvCxnSpPr>
          <p:nvPr userDrawn="1"/>
        </p:nvCxnSpPr>
        <p:spPr>
          <a:xfrm>
            <a:off x="4430713" y="728663"/>
            <a:ext cx="0" cy="540067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Box 7"/>
          <p:cNvSpPr txBox="1">
            <a:spLocks noChangeArrowheads="1"/>
          </p:cNvSpPr>
          <p:nvPr userDrawn="1"/>
        </p:nvSpPr>
        <p:spPr bwMode="auto">
          <a:xfrm>
            <a:off x="5114925" y="5813425"/>
            <a:ext cx="3605213" cy="3683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eaLnBrk="1" hangingPunct="1">
              <a:defRPr/>
            </a:pPr>
            <a:r>
              <a:rPr lang="nl-NL" altLang="nl-NL" b="1">
                <a:solidFill>
                  <a:schemeClr val="tx2"/>
                </a:solidFill>
              </a:rPr>
              <a:t>Insert Sensitivity Marking</a:t>
            </a:r>
          </a:p>
        </p:txBody>
      </p:sp>
      <p:sp>
        <p:nvSpPr>
          <p:cNvPr id="11" name="Title 1"/>
          <p:cNvSpPr>
            <a:spLocks noGrp="1"/>
          </p:cNvSpPr>
          <p:nvPr>
            <p:ph type="ctrTitle"/>
          </p:nvPr>
        </p:nvSpPr>
        <p:spPr>
          <a:xfrm>
            <a:off x="5114930" y="729000"/>
            <a:ext cx="6372220" cy="3273362"/>
          </a:xfrm>
        </p:spPr>
        <p:txBody>
          <a:bodyPr>
            <a:normAutofit/>
          </a:bodyPr>
          <a:lstStyle>
            <a:lvl1pPr algn="l">
              <a:defRPr sz="4500">
                <a:solidFill>
                  <a:schemeClr val="bg1"/>
                </a:solidFill>
              </a:defRPr>
            </a:lvl1pPr>
          </a:lstStyle>
          <a:p>
            <a:r>
              <a:rPr lang="nl-NL"/>
              <a:t>Klik om de stijl te bewerken</a:t>
            </a:r>
            <a:endParaRPr lang="en-US" dirty="0"/>
          </a:p>
        </p:txBody>
      </p:sp>
      <p:sp>
        <p:nvSpPr>
          <p:cNvPr id="7" name="Subtitle 2"/>
          <p:cNvSpPr>
            <a:spLocks noGrp="1"/>
          </p:cNvSpPr>
          <p:nvPr>
            <p:ph type="subTitle" idx="1"/>
          </p:nvPr>
        </p:nvSpPr>
        <p:spPr>
          <a:xfrm>
            <a:off x="5114930" y="4234934"/>
            <a:ext cx="6449470" cy="1271201"/>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dirty="0"/>
          </a:p>
        </p:txBody>
      </p:sp>
    </p:spTree>
    <p:extLst>
      <p:ext uri="{BB962C8B-B14F-4D97-AF65-F5344CB8AC3E}">
        <p14:creationId xmlns:p14="http://schemas.microsoft.com/office/powerpoint/2010/main" val="362387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GAS">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588" y="177800"/>
            <a:ext cx="4408487"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a:cxnSpLocks/>
          </p:cNvCxnSpPr>
          <p:nvPr userDrawn="1"/>
        </p:nvCxnSpPr>
        <p:spPr>
          <a:xfrm>
            <a:off x="4430713" y="728663"/>
            <a:ext cx="0" cy="540067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Box 7"/>
          <p:cNvSpPr txBox="1">
            <a:spLocks noChangeArrowheads="1"/>
          </p:cNvSpPr>
          <p:nvPr userDrawn="1"/>
        </p:nvSpPr>
        <p:spPr bwMode="auto">
          <a:xfrm>
            <a:off x="5114925" y="5813425"/>
            <a:ext cx="3605213" cy="3683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eaLnBrk="1" hangingPunct="1">
              <a:defRPr/>
            </a:pPr>
            <a:r>
              <a:rPr lang="nl-NL" altLang="nl-NL" b="1">
                <a:solidFill>
                  <a:schemeClr val="tx2"/>
                </a:solidFill>
              </a:rPr>
              <a:t>Insert Sensitivity Marking</a:t>
            </a:r>
          </a:p>
        </p:txBody>
      </p:sp>
      <p:sp>
        <p:nvSpPr>
          <p:cNvPr id="11" name="Title 1"/>
          <p:cNvSpPr>
            <a:spLocks noGrp="1"/>
          </p:cNvSpPr>
          <p:nvPr>
            <p:ph type="ctrTitle"/>
          </p:nvPr>
        </p:nvSpPr>
        <p:spPr>
          <a:xfrm>
            <a:off x="5114930" y="729000"/>
            <a:ext cx="6372220" cy="3273362"/>
          </a:xfrm>
        </p:spPr>
        <p:txBody>
          <a:bodyPr>
            <a:normAutofit/>
          </a:bodyPr>
          <a:lstStyle>
            <a:lvl1pPr algn="l">
              <a:defRPr sz="4500">
                <a:solidFill>
                  <a:schemeClr val="bg1"/>
                </a:solidFill>
              </a:defRPr>
            </a:lvl1pPr>
          </a:lstStyle>
          <a:p>
            <a:r>
              <a:rPr lang="nl-NL"/>
              <a:t>Klik om de stijl te bewerken</a:t>
            </a:r>
            <a:endParaRPr lang="en-US" dirty="0"/>
          </a:p>
        </p:txBody>
      </p:sp>
      <p:sp>
        <p:nvSpPr>
          <p:cNvPr id="7" name="Subtitle 2"/>
          <p:cNvSpPr>
            <a:spLocks noGrp="1"/>
          </p:cNvSpPr>
          <p:nvPr>
            <p:ph type="subTitle" idx="1"/>
          </p:nvPr>
        </p:nvSpPr>
        <p:spPr>
          <a:xfrm>
            <a:off x="5114930" y="4234934"/>
            <a:ext cx="6449470" cy="1271201"/>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dirty="0"/>
          </a:p>
        </p:txBody>
      </p:sp>
    </p:spTree>
    <p:extLst>
      <p:ext uri="{BB962C8B-B14F-4D97-AF65-F5344CB8AC3E}">
        <p14:creationId xmlns:p14="http://schemas.microsoft.com/office/powerpoint/2010/main" val="2589649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Rectangle 4"/>
          <p:cNvSpPr/>
          <p:nvPr userDrawn="1"/>
        </p:nvSpPr>
        <p:spPr>
          <a:xfrm>
            <a:off x="0" y="6281738"/>
            <a:ext cx="12192000" cy="576262"/>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endParaRPr lang="x-none"/>
          </a:p>
        </p:txBody>
      </p:sp>
      <p:sp>
        <p:nvSpPr>
          <p:cNvPr id="2" name="Title 1"/>
          <p:cNvSpPr>
            <a:spLocks noGrp="1"/>
          </p:cNvSpPr>
          <p:nvPr>
            <p:ph type="title"/>
          </p:nvPr>
        </p:nvSpPr>
        <p:spPr/>
        <p:txBody>
          <a:bodyPr/>
          <a:lstStyle>
            <a:lvl1pPr>
              <a:defRPr>
                <a:solidFill>
                  <a:schemeClr val="tx1"/>
                </a:solidFill>
              </a:defRPr>
            </a:lvl1pPr>
          </a:lstStyle>
          <a:p>
            <a:r>
              <a:rPr lang="nl-NL"/>
              <a:t>Klik om de stijl te bewerken</a:t>
            </a:r>
            <a:endParaRPr lang="en-US" dirty="0"/>
          </a:p>
        </p:txBody>
      </p:sp>
      <p:sp>
        <p:nvSpPr>
          <p:cNvPr id="8" name="Content Placeholder 2"/>
          <p:cNvSpPr>
            <a:spLocks noGrp="1"/>
          </p:cNvSpPr>
          <p:nvPr>
            <p:ph idx="1"/>
          </p:nvPr>
        </p:nvSpPr>
        <p:spPr>
          <a:xfrm>
            <a:off x="2780270" y="1430209"/>
            <a:ext cx="8734362" cy="4351338"/>
          </a:xfrm>
        </p:spPr>
        <p:txBody>
          <a:bodyPr/>
          <a:lstStyle>
            <a:lvl1pPr marL="342900" indent="-342900">
              <a:buClr>
                <a:schemeClr val="tx2"/>
              </a:buClr>
              <a:buFont typeface="Wingdings" pitchFamily="2" charset="2"/>
              <a:buChar char="§"/>
              <a:defRPr b="1"/>
            </a:lvl1pPr>
            <a:lvl2pPr marL="457200" indent="0">
              <a:buNone/>
              <a:defRPr/>
            </a:lvl2pPr>
            <a:lvl3pPr marL="914400" indent="0">
              <a:buNone/>
              <a:defRPr/>
            </a:lvl3pPr>
            <a:lvl4pPr marL="1371600" indent="0">
              <a:buNone/>
              <a:defRPr/>
            </a:lvl4pPr>
            <a:lvl5pPr marL="1828800" indent="0">
              <a:buNone/>
              <a:defRPr/>
            </a:lvl5pPr>
          </a:lstStyle>
          <a:p>
            <a:pPr lvl="0"/>
            <a:r>
              <a:rPr lang="nl-NL"/>
              <a:t>Klik om de modelstijlen te bewerken</a:t>
            </a:r>
          </a:p>
          <a:p>
            <a:pPr lvl="1"/>
            <a:r>
              <a:rPr lang="nl-NL"/>
              <a:t>Tweede niveau</a:t>
            </a:r>
          </a:p>
          <a:p>
            <a:pPr lvl="2"/>
            <a:r>
              <a:rPr lang="nl-NL"/>
              <a:t>Derde niveau</a:t>
            </a:r>
          </a:p>
        </p:txBody>
      </p:sp>
      <p:sp>
        <p:nvSpPr>
          <p:cNvPr id="5" name="Slide Number Placeholder 5"/>
          <p:cNvSpPr>
            <a:spLocks noGrp="1"/>
          </p:cNvSpPr>
          <p:nvPr>
            <p:ph type="sldNum" sz="quarter" idx="10"/>
          </p:nvPr>
        </p:nvSpPr>
        <p:spPr/>
        <p:txBody>
          <a:bodyPr/>
          <a:lstStyle>
            <a:lvl1pPr>
              <a:defRPr>
                <a:solidFill>
                  <a:schemeClr val="bg1"/>
                </a:solidFill>
              </a:defRPr>
            </a:lvl1pPr>
          </a:lstStyle>
          <a:p>
            <a:pPr>
              <a:defRPr/>
            </a:pPr>
            <a:fld id="{ACEB6D7F-F02D-4BAC-A1C1-72BFF6340D7F}" type="slidenum">
              <a:rPr lang="nl-NL" altLang="nl-NL"/>
              <a:pPr>
                <a:defRPr/>
              </a:pPr>
              <a:t>‹#›</a:t>
            </a:fld>
            <a:endParaRPr lang="nl-NL" altLang="nl-NL"/>
          </a:p>
        </p:txBody>
      </p:sp>
    </p:spTree>
    <p:extLst>
      <p:ext uri="{BB962C8B-B14F-4D97-AF65-F5344CB8AC3E}">
        <p14:creationId xmlns:p14="http://schemas.microsoft.com/office/powerpoint/2010/main" val="2034244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White">
    <p:spTree>
      <p:nvGrpSpPr>
        <p:cNvPr id="1" name=""/>
        <p:cNvGrpSpPr/>
        <p:nvPr/>
      </p:nvGrpSpPr>
      <p:grpSpPr>
        <a:xfrm>
          <a:off x="0" y="0"/>
          <a:ext cx="0" cy="0"/>
          <a:chOff x="0" y="0"/>
          <a:chExt cx="0" cy="0"/>
        </a:xfrm>
      </p:grpSpPr>
      <p:cxnSp>
        <p:nvCxnSpPr>
          <p:cNvPr id="4" name="Straight Connector 6"/>
          <p:cNvCxnSpPr>
            <a:cxnSpLocks/>
          </p:cNvCxnSpPr>
          <p:nvPr userDrawn="1"/>
        </p:nvCxnSpPr>
        <p:spPr>
          <a:xfrm>
            <a:off x="695325" y="4165600"/>
            <a:ext cx="10801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96000" y="1066800"/>
            <a:ext cx="10800000" cy="3084787"/>
          </a:xfrm>
        </p:spPr>
        <p:txBody>
          <a:bodyPr>
            <a:normAutofit/>
          </a:bodyPr>
          <a:lstStyle>
            <a:lvl1pPr algn="l">
              <a:defRPr sz="6000"/>
            </a:lvl1pPr>
          </a:lstStyle>
          <a:p>
            <a:r>
              <a:rPr lang="nl-NL"/>
              <a:t>Klik om de stijl te bewerken</a:t>
            </a:r>
            <a:endParaRPr lang="en-US" dirty="0"/>
          </a:p>
        </p:txBody>
      </p:sp>
      <p:sp>
        <p:nvSpPr>
          <p:cNvPr id="3" name="Text Placeholder 2"/>
          <p:cNvSpPr>
            <a:spLocks noGrp="1"/>
          </p:cNvSpPr>
          <p:nvPr>
            <p:ph type="body" idx="1"/>
          </p:nvPr>
        </p:nvSpPr>
        <p:spPr>
          <a:xfrm>
            <a:off x="694800" y="4410075"/>
            <a:ext cx="10800000" cy="1476376"/>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
        <p:nvSpPr>
          <p:cNvPr id="5" name="Slide Number Placeholder 5"/>
          <p:cNvSpPr>
            <a:spLocks noGrp="1"/>
          </p:cNvSpPr>
          <p:nvPr>
            <p:ph type="sldNum" sz="quarter" idx="10"/>
          </p:nvPr>
        </p:nvSpPr>
        <p:spPr/>
        <p:txBody>
          <a:bodyPr/>
          <a:lstStyle>
            <a:lvl1pPr>
              <a:defRPr/>
            </a:lvl1pPr>
          </a:lstStyle>
          <a:p>
            <a:pPr>
              <a:defRPr/>
            </a:pPr>
            <a:fld id="{7D6BFB81-ACB6-4B47-B782-A9BD0F7DA54F}" type="slidenum">
              <a:rPr lang="nl-NL" altLang="nl-NL"/>
              <a:pPr>
                <a:defRPr/>
              </a:pPr>
              <a:t>‹#›</a:t>
            </a:fld>
            <a:endParaRPr lang="nl-NL" altLang="nl-NL"/>
          </a:p>
        </p:txBody>
      </p:sp>
    </p:spTree>
    <p:extLst>
      <p:ext uri="{BB962C8B-B14F-4D97-AF65-F5344CB8AC3E}">
        <p14:creationId xmlns:p14="http://schemas.microsoft.com/office/powerpoint/2010/main" val="203867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Blue">
    <p:spTree>
      <p:nvGrpSpPr>
        <p:cNvPr id="1" name=""/>
        <p:cNvGrpSpPr/>
        <p:nvPr/>
      </p:nvGrpSpPr>
      <p:grpSpPr>
        <a:xfrm>
          <a:off x="0" y="0"/>
          <a:ext cx="0" cy="0"/>
          <a:chOff x="0" y="0"/>
          <a:chExt cx="0" cy="0"/>
        </a:xfrm>
      </p:grpSpPr>
      <p:sp>
        <p:nvSpPr>
          <p:cNvPr id="4" name="Rectangle 7"/>
          <p:cNvSpPr/>
          <p:nvPr userDrawn="1"/>
        </p:nvSpPr>
        <p:spPr>
          <a:xfrm>
            <a:off x="-9525" y="1057275"/>
            <a:ext cx="12201525" cy="52244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x-none" dirty="0">
              <a:cs typeface="Arial" panose="020B0604020202020204" pitchFamily="34" charset="0"/>
            </a:endParaRPr>
          </a:p>
        </p:txBody>
      </p:sp>
      <p:cxnSp>
        <p:nvCxnSpPr>
          <p:cNvPr id="5" name="Straight Connector 6"/>
          <p:cNvCxnSpPr>
            <a:cxnSpLocks/>
          </p:cNvCxnSpPr>
          <p:nvPr userDrawn="1"/>
        </p:nvCxnSpPr>
        <p:spPr>
          <a:xfrm>
            <a:off x="695325" y="4165600"/>
            <a:ext cx="108013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96000" y="1057274"/>
            <a:ext cx="10800000" cy="3094314"/>
          </a:xfrm>
        </p:spPr>
        <p:txBody>
          <a:bodyPr>
            <a:normAutofit/>
          </a:bodyPr>
          <a:lstStyle>
            <a:lvl1pPr algn="l">
              <a:defRPr sz="6000">
                <a:solidFill>
                  <a:schemeClr val="bg1"/>
                </a:solidFill>
              </a:defRPr>
            </a:lvl1pPr>
          </a:lstStyle>
          <a:p>
            <a:r>
              <a:rPr lang="nl-NL"/>
              <a:t>Klik om de stijl te bewerken</a:t>
            </a:r>
            <a:endParaRPr lang="en-US" dirty="0"/>
          </a:p>
        </p:txBody>
      </p:sp>
      <p:sp>
        <p:nvSpPr>
          <p:cNvPr id="3" name="Text Placeholder 2"/>
          <p:cNvSpPr>
            <a:spLocks noGrp="1"/>
          </p:cNvSpPr>
          <p:nvPr>
            <p:ph type="body" idx="1"/>
          </p:nvPr>
        </p:nvSpPr>
        <p:spPr>
          <a:xfrm>
            <a:off x="696000" y="4410075"/>
            <a:ext cx="10800000" cy="1476376"/>
          </a:xfrm>
        </p:spPr>
        <p:txBody>
          <a:bodyPr>
            <a:normAutofit/>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
        <p:nvSpPr>
          <p:cNvPr id="6" name="Slide Number Placeholder 5"/>
          <p:cNvSpPr>
            <a:spLocks noGrp="1"/>
          </p:cNvSpPr>
          <p:nvPr>
            <p:ph type="sldNum" sz="quarter" idx="10"/>
          </p:nvPr>
        </p:nvSpPr>
        <p:spPr/>
        <p:txBody>
          <a:bodyPr/>
          <a:lstStyle>
            <a:lvl1pPr>
              <a:defRPr/>
            </a:lvl1pPr>
          </a:lstStyle>
          <a:p>
            <a:pPr>
              <a:defRPr/>
            </a:pPr>
            <a:fld id="{4706E5CA-9F4E-43A1-AD38-E8DD3E382554}" type="slidenum">
              <a:rPr lang="nl-NL" altLang="nl-NL"/>
              <a:pPr>
                <a:defRPr/>
              </a:pPr>
              <a:t>‹#›</a:t>
            </a:fld>
            <a:endParaRPr lang="nl-NL" altLang="nl-NL"/>
          </a:p>
        </p:txBody>
      </p:sp>
    </p:spTree>
    <p:extLst>
      <p:ext uri="{BB962C8B-B14F-4D97-AF65-F5344CB8AC3E}">
        <p14:creationId xmlns:p14="http://schemas.microsoft.com/office/powerpoint/2010/main" val="647321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Green">
    <p:spTree>
      <p:nvGrpSpPr>
        <p:cNvPr id="1" name=""/>
        <p:cNvGrpSpPr/>
        <p:nvPr/>
      </p:nvGrpSpPr>
      <p:grpSpPr>
        <a:xfrm>
          <a:off x="0" y="0"/>
          <a:ext cx="0" cy="0"/>
          <a:chOff x="0" y="0"/>
          <a:chExt cx="0" cy="0"/>
        </a:xfrm>
      </p:grpSpPr>
      <p:sp>
        <p:nvSpPr>
          <p:cNvPr id="4" name="Rectangle 7"/>
          <p:cNvSpPr/>
          <p:nvPr userDrawn="1"/>
        </p:nvSpPr>
        <p:spPr>
          <a:xfrm>
            <a:off x="0" y="1057275"/>
            <a:ext cx="12192000" cy="522446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x-none" dirty="0"/>
          </a:p>
        </p:txBody>
      </p:sp>
      <p:cxnSp>
        <p:nvCxnSpPr>
          <p:cNvPr id="5" name="Straight Connector 6"/>
          <p:cNvCxnSpPr>
            <a:cxnSpLocks/>
          </p:cNvCxnSpPr>
          <p:nvPr userDrawn="1"/>
        </p:nvCxnSpPr>
        <p:spPr>
          <a:xfrm>
            <a:off x="695325" y="4165600"/>
            <a:ext cx="108013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96000" y="1057273"/>
            <a:ext cx="10800000" cy="3094314"/>
          </a:xfrm>
        </p:spPr>
        <p:txBody>
          <a:bodyPr>
            <a:normAutofit/>
          </a:bodyPr>
          <a:lstStyle>
            <a:lvl1pPr algn="l">
              <a:defRPr sz="6000">
                <a:solidFill>
                  <a:schemeClr val="bg1"/>
                </a:solidFill>
              </a:defRPr>
            </a:lvl1pPr>
          </a:lstStyle>
          <a:p>
            <a:r>
              <a:rPr lang="nl-NL"/>
              <a:t>Klik om de stijl te bewerken</a:t>
            </a:r>
            <a:endParaRPr lang="en-US" dirty="0"/>
          </a:p>
        </p:txBody>
      </p:sp>
      <p:sp>
        <p:nvSpPr>
          <p:cNvPr id="3" name="Text Placeholder 2"/>
          <p:cNvSpPr>
            <a:spLocks noGrp="1"/>
          </p:cNvSpPr>
          <p:nvPr>
            <p:ph type="body" idx="1"/>
          </p:nvPr>
        </p:nvSpPr>
        <p:spPr>
          <a:xfrm>
            <a:off x="696000" y="4410075"/>
            <a:ext cx="10776000" cy="1476376"/>
          </a:xfrm>
        </p:spPr>
        <p:txBody>
          <a:bodyPr>
            <a:normAutofit/>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
        <p:nvSpPr>
          <p:cNvPr id="6" name="Slide Number Placeholder 5"/>
          <p:cNvSpPr>
            <a:spLocks noGrp="1"/>
          </p:cNvSpPr>
          <p:nvPr>
            <p:ph type="sldNum" sz="quarter" idx="10"/>
          </p:nvPr>
        </p:nvSpPr>
        <p:spPr/>
        <p:txBody>
          <a:bodyPr/>
          <a:lstStyle>
            <a:lvl1pPr>
              <a:defRPr/>
            </a:lvl1pPr>
          </a:lstStyle>
          <a:p>
            <a:pPr>
              <a:defRPr/>
            </a:pPr>
            <a:fld id="{ED9D7219-B46B-4646-89C8-20D80BA97309}" type="slidenum">
              <a:rPr lang="nl-NL" altLang="nl-NL"/>
              <a:pPr>
                <a:defRPr/>
              </a:pPr>
              <a:t>‹#›</a:t>
            </a:fld>
            <a:endParaRPr lang="nl-NL" altLang="nl-NL"/>
          </a:p>
        </p:txBody>
      </p:sp>
    </p:spTree>
    <p:extLst>
      <p:ext uri="{BB962C8B-B14F-4D97-AF65-F5344CB8AC3E}">
        <p14:creationId xmlns:p14="http://schemas.microsoft.com/office/powerpoint/2010/main" val="331204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Content 1/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Content Placeholder 2"/>
          <p:cNvSpPr>
            <a:spLocks noGrp="1"/>
          </p:cNvSpPr>
          <p:nvPr>
            <p:ph idx="1"/>
          </p:nvPr>
        </p:nvSpPr>
        <p:spPr/>
        <p:txBody>
          <a:bodyPr>
            <a:normAutofit/>
          </a:bodyPr>
          <a:lstStyle>
            <a:lvl1pPr marL="0" indent="0">
              <a:lnSpc>
                <a:spcPct val="120000"/>
              </a:lnSpc>
              <a:buClr>
                <a:schemeClr val="tx2"/>
              </a:buClr>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4" name="Slide Number Placeholder 5"/>
          <p:cNvSpPr>
            <a:spLocks noGrp="1"/>
          </p:cNvSpPr>
          <p:nvPr>
            <p:ph type="sldNum" sz="quarter" idx="10"/>
          </p:nvPr>
        </p:nvSpPr>
        <p:spPr/>
        <p:txBody>
          <a:bodyPr/>
          <a:lstStyle>
            <a:lvl1pPr>
              <a:defRPr/>
            </a:lvl1pPr>
          </a:lstStyle>
          <a:p>
            <a:pPr>
              <a:defRPr/>
            </a:pPr>
            <a:fld id="{679E849C-3802-417F-AD36-AC5ABD4E2636}" type="slidenum">
              <a:rPr lang="nl-NL" altLang="nl-NL"/>
              <a:pPr>
                <a:defRPr/>
              </a:pPr>
              <a:t>‹#›</a:t>
            </a:fld>
            <a:endParaRPr lang="nl-NL" altLang="nl-NL"/>
          </a:p>
        </p:txBody>
      </p:sp>
    </p:spTree>
    <p:extLst>
      <p:ext uri="{BB962C8B-B14F-4D97-AF65-F5344CB8AC3E}">
        <p14:creationId xmlns:p14="http://schemas.microsoft.com/office/powerpoint/2010/main" val="10760249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Content 2/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Content Placeholder 2"/>
          <p:cNvSpPr>
            <a:spLocks noGrp="1"/>
          </p:cNvSpPr>
          <p:nvPr>
            <p:ph sz="half" idx="1"/>
          </p:nvPr>
        </p:nvSpPr>
        <p:spPr>
          <a:xfrm>
            <a:off x="704850" y="1377949"/>
            <a:ext cx="5181600" cy="4498975"/>
          </a:xfrm>
        </p:spPr>
        <p:txBody>
          <a:bodyPr>
            <a:normAutofit/>
          </a:bodyPr>
          <a:lstStyle>
            <a:lvl1pPr marL="0" indent="0">
              <a:lnSpc>
                <a:spcPct val="120000"/>
              </a:lnSpc>
              <a:buFont typeface="Arial" panose="020B0604020202020204" pitchFamily="34" charset="0"/>
              <a:buNone/>
              <a:defRPr sz="1800">
                <a:solidFill>
                  <a:schemeClr val="tx1"/>
                </a:solidFill>
              </a:defRPr>
            </a:lvl1pPr>
            <a:lvl2pPr marL="457200" indent="0">
              <a:buFont typeface="Arial" panose="020B0604020202020204" pitchFamily="34" charset="0"/>
              <a:buNone/>
              <a:defRPr sz="2000">
                <a:solidFill>
                  <a:schemeClr val="tx1"/>
                </a:solidFill>
              </a:defRPr>
            </a:lvl2pPr>
            <a:lvl3pPr marL="914400" indent="0">
              <a:buFont typeface="Arial" panose="020B0604020202020204" pitchFamily="34" charset="0"/>
              <a:buNone/>
              <a:defRPr sz="2000">
                <a:solidFill>
                  <a:schemeClr val="tx1"/>
                </a:solidFill>
              </a:defRPr>
            </a:lvl3pPr>
            <a:lvl4pPr marL="1371600" indent="0">
              <a:buFont typeface="Arial" panose="020B0604020202020204" pitchFamily="34" charset="0"/>
              <a:buNone/>
              <a:defRPr sz="2000">
                <a:solidFill>
                  <a:schemeClr val="tx1"/>
                </a:solidFill>
              </a:defRPr>
            </a:lvl4pPr>
            <a:lvl5pPr marL="1828800" indent="0">
              <a:buFont typeface="Arial" panose="020B0604020202020204" pitchFamily="34" charset="0"/>
              <a:buNone/>
              <a:defRPr sz="2000">
                <a:solidFill>
                  <a:schemeClr val="tx1"/>
                </a:solidFill>
              </a:defRPr>
            </a:lvl5pPr>
          </a:lstStyle>
          <a:p>
            <a:pPr lvl="0"/>
            <a:r>
              <a:rPr lang="en-US"/>
              <a:t>Edit Master text styles</a:t>
            </a:r>
          </a:p>
        </p:txBody>
      </p:sp>
      <p:sp>
        <p:nvSpPr>
          <p:cNvPr id="4" name="Content Placeholder 3"/>
          <p:cNvSpPr>
            <a:spLocks noGrp="1"/>
          </p:cNvSpPr>
          <p:nvPr>
            <p:ph sz="half" idx="2"/>
          </p:nvPr>
        </p:nvSpPr>
        <p:spPr>
          <a:xfrm>
            <a:off x="6238875" y="1377950"/>
            <a:ext cx="5181600" cy="4508500"/>
          </a:xfrm>
        </p:spPr>
        <p:txBody>
          <a:bodyPr>
            <a:normAutofit/>
          </a:bodyPr>
          <a:lstStyle>
            <a:lvl1pPr marL="0" indent="0">
              <a:lnSpc>
                <a:spcPct val="120000"/>
              </a:lnSpc>
              <a:buFont typeface="Arial" panose="020B0604020202020204" pitchFamily="34" charset="0"/>
              <a:buNone/>
              <a:defRPr sz="1800"/>
            </a:lvl1pPr>
            <a:lvl2pPr marL="457200" indent="0">
              <a:buFont typeface="Arial" panose="020B0604020202020204" pitchFamily="34" charset="0"/>
              <a:buNone/>
              <a:defRPr sz="2000"/>
            </a:lvl2pPr>
            <a:lvl3pPr marL="914400" indent="0">
              <a:buFont typeface="Arial" panose="020B0604020202020204" pitchFamily="34" charset="0"/>
              <a:buNone/>
              <a:defRPr sz="2000"/>
            </a:lvl3pPr>
            <a:lvl4pPr marL="1371600" indent="0">
              <a:buFont typeface="Arial" panose="020B0604020202020204" pitchFamily="34" charset="0"/>
              <a:buNone/>
              <a:defRPr sz="2000"/>
            </a:lvl4pPr>
            <a:lvl5pPr marL="1828800" indent="0">
              <a:buFont typeface="Arial" panose="020B0604020202020204" pitchFamily="34" charset="0"/>
              <a:buNone/>
              <a:defRPr sz="2000"/>
            </a:lvl5pPr>
          </a:lstStyle>
          <a:p>
            <a:pPr lvl="0"/>
            <a:r>
              <a:rPr lang="en-US"/>
              <a:t>Edit Master text styles</a:t>
            </a:r>
          </a:p>
        </p:txBody>
      </p:sp>
      <p:sp>
        <p:nvSpPr>
          <p:cNvPr id="5" name="Slide Number Placeholder 5"/>
          <p:cNvSpPr>
            <a:spLocks noGrp="1"/>
          </p:cNvSpPr>
          <p:nvPr>
            <p:ph type="sldNum" sz="quarter" idx="10"/>
          </p:nvPr>
        </p:nvSpPr>
        <p:spPr/>
        <p:txBody>
          <a:bodyPr/>
          <a:lstStyle>
            <a:lvl1pPr>
              <a:defRPr/>
            </a:lvl1pPr>
          </a:lstStyle>
          <a:p>
            <a:pPr>
              <a:defRPr/>
            </a:pPr>
            <a:fld id="{F610EEA8-457D-4440-A7D9-1C901233B7BC}" type="slidenum">
              <a:rPr lang="nl-NL" altLang="nl-NL"/>
              <a:pPr>
                <a:defRPr/>
              </a:pPr>
              <a:t>‹#›</a:t>
            </a:fld>
            <a:endParaRPr lang="nl-NL" altLang="nl-NL"/>
          </a:p>
        </p:txBody>
      </p:sp>
    </p:spTree>
    <p:extLst>
      <p:ext uri="{BB962C8B-B14F-4D97-AF65-F5344CB8AC3E}">
        <p14:creationId xmlns:p14="http://schemas.microsoft.com/office/powerpoint/2010/main" val="4544047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3/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Content Placeholder 2"/>
          <p:cNvSpPr>
            <a:spLocks noGrp="1"/>
          </p:cNvSpPr>
          <p:nvPr>
            <p:ph sz="half" idx="1"/>
          </p:nvPr>
        </p:nvSpPr>
        <p:spPr>
          <a:xfrm>
            <a:off x="704850" y="1377949"/>
            <a:ext cx="3305175" cy="4498975"/>
          </a:xfrm>
        </p:spPr>
        <p:txBody>
          <a:bodyPr>
            <a:normAutofit/>
          </a:bodyPr>
          <a:lstStyle>
            <a:lvl1pPr marL="0" indent="0">
              <a:lnSpc>
                <a:spcPct val="120000"/>
              </a:lnSpc>
              <a:buFont typeface="Arial" panose="020B0604020202020204" pitchFamily="34" charset="0"/>
              <a:buNone/>
              <a:defRPr sz="1600">
                <a:solidFill>
                  <a:schemeClr val="tx1"/>
                </a:solidFill>
              </a:defRPr>
            </a:lvl1pPr>
            <a:lvl2pPr marL="457200" indent="0">
              <a:buFont typeface="Arial" panose="020B0604020202020204" pitchFamily="34" charset="0"/>
              <a:buNone/>
              <a:defRPr sz="2000">
                <a:solidFill>
                  <a:schemeClr val="tx1"/>
                </a:solidFill>
              </a:defRPr>
            </a:lvl2pPr>
            <a:lvl3pPr marL="914400" indent="0">
              <a:buFont typeface="Arial" panose="020B0604020202020204" pitchFamily="34" charset="0"/>
              <a:buNone/>
              <a:defRPr sz="2000">
                <a:solidFill>
                  <a:schemeClr val="tx1"/>
                </a:solidFill>
              </a:defRPr>
            </a:lvl3pPr>
            <a:lvl4pPr marL="1371600" indent="0">
              <a:buFont typeface="Arial" panose="020B0604020202020204" pitchFamily="34" charset="0"/>
              <a:buNone/>
              <a:defRPr sz="2000">
                <a:solidFill>
                  <a:schemeClr val="tx1"/>
                </a:solidFill>
              </a:defRPr>
            </a:lvl4pPr>
            <a:lvl5pPr marL="1828800" indent="0">
              <a:buFont typeface="Arial" panose="020B0604020202020204" pitchFamily="34" charset="0"/>
              <a:buNone/>
              <a:defRPr sz="2000">
                <a:solidFill>
                  <a:schemeClr val="tx1"/>
                </a:solidFill>
              </a:defRPr>
            </a:lvl5pPr>
          </a:lstStyle>
          <a:p>
            <a:pPr lvl="0"/>
            <a:r>
              <a:rPr lang="en-US"/>
              <a:t>Edit Master text styles</a:t>
            </a:r>
          </a:p>
        </p:txBody>
      </p:sp>
      <p:sp>
        <p:nvSpPr>
          <p:cNvPr id="6" name="Content Placeholder 2"/>
          <p:cNvSpPr>
            <a:spLocks noGrp="1"/>
          </p:cNvSpPr>
          <p:nvPr>
            <p:ph sz="half" idx="13"/>
          </p:nvPr>
        </p:nvSpPr>
        <p:spPr>
          <a:xfrm>
            <a:off x="8190825" y="1377949"/>
            <a:ext cx="3305175" cy="4498975"/>
          </a:xfrm>
        </p:spPr>
        <p:txBody>
          <a:bodyPr>
            <a:normAutofit/>
          </a:bodyPr>
          <a:lstStyle>
            <a:lvl1pPr marL="0" indent="0">
              <a:lnSpc>
                <a:spcPct val="120000"/>
              </a:lnSpc>
              <a:buFont typeface="Arial" panose="020B0604020202020204" pitchFamily="34" charset="0"/>
              <a:buNone/>
              <a:defRPr sz="1600">
                <a:solidFill>
                  <a:schemeClr val="tx1"/>
                </a:solidFill>
              </a:defRPr>
            </a:lvl1pPr>
            <a:lvl2pPr marL="457200" indent="0">
              <a:buFont typeface="Arial" panose="020B0604020202020204" pitchFamily="34" charset="0"/>
              <a:buNone/>
              <a:defRPr sz="2000">
                <a:solidFill>
                  <a:schemeClr val="tx1"/>
                </a:solidFill>
              </a:defRPr>
            </a:lvl2pPr>
            <a:lvl3pPr marL="914400" indent="0">
              <a:buFont typeface="Arial" panose="020B0604020202020204" pitchFamily="34" charset="0"/>
              <a:buNone/>
              <a:defRPr sz="2000">
                <a:solidFill>
                  <a:schemeClr val="tx1"/>
                </a:solidFill>
              </a:defRPr>
            </a:lvl3pPr>
            <a:lvl4pPr marL="1371600" indent="0">
              <a:buFont typeface="Arial" panose="020B0604020202020204" pitchFamily="34" charset="0"/>
              <a:buNone/>
              <a:defRPr sz="2000">
                <a:solidFill>
                  <a:schemeClr val="tx1"/>
                </a:solidFill>
              </a:defRPr>
            </a:lvl4pPr>
            <a:lvl5pPr marL="1828800" indent="0">
              <a:buFont typeface="Arial" panose="020B0604020202020204" pitchFamily="34" charset="0"/>
              <a:buNone/>
              <a:defRPr sz="2000">
                <a:solidFill>
                  <a:schemeClr val="tx1"/>
                </a:solidFill>
              </a:defRPr>
            </a:lvl5pPr>
          </a:lstStyle>
          <a:p>
            <a:pPr lvl="0"/>
            <a:r>
              <a:rPr lang="en-US"/>
              <a:t>Edit Master text styles</a:t>
            </a:r>
          </a:p>
        </p:txBody>
      </p:sp>
      <p:sp>
        <p:nvSpPr>
          <p:cNvPr id="8" name="Content Placeholder 2"/>
          <p:cNvSpPr>
            <a:spLocks noGrp="1"/>
          </p:cNvSpPr>
          <p:nvPr>
            <p:ph sz="half" idx="14"/>
          </p:nvPr>
        </p:nvSpPr>
        <p:spPr>
          <a:xfrm>
            <a:off x="4443412" y="1377949"/>
            <a:ext cx="3305175" cy="4498975"/>
          </a:xfrm>
        </p:spPr>
        <p:txBody>
          <a:bodyPr>
            <a:normAutofit/>
          </a:bodyPr>
          <a:lstStyle>
            <a:lvl1pPr marL="0" indent="0">
              <a:lnSpc>
                <a:spcPct val="120000"/>
              </a:lnSpc>
              <a:buFont typeface="Arial" panose="020B0604020202020204" pitchFamily="34" charset="0"/>
              <a:buNone/>
              <a:defRPr sz="1600">
                <a:solidFill>
                  <a:schemeClr val="tx1"/>
                </a:solidFill>
              </a:defRPr>
            </a:lvl1pPr>
            <a:lvl2pPr marL="457200" indent="0">
              <a:buFont typeface="Arial" panose="020B0604020202020204" pitchFamily="34" charset="0"/>
              <a:buNone/>
              <a:defRPr sz="2000">
                <a:solidFill>
                  <a:schemeClr val="tx1"/>
                </a:solidFill>
              </a:defRPr>
            </a:lvl2pPr>
            <a:lvl3pPr marL="914400" indent="0">
              <a:buFont typeface="Arial" panose="020B0604020202020204" pitchFamily="34" charset="0"/>
              <a:buNone/>
              <a:defRPr sz="2000">
                <a:solidFill>
                  <a:schemeClr val="tx1"/>
                </a:solidFill>
              </a:defRPr>
            </a:lvl3pPr>
            <a:lvl4pPr marL="1371600" indent="0">
              <a:buFont typeface="Arial" panose="020B0604020202020204" pitchFamily="34" charset="0"/>
              <a:buNone/>
              <a:defRPr sz="2000">
                <a:solidFill>
                  <a:schemeClr val="tx1"/>
                </a:solidFill>
              </a:defRPr>
            </a:lvl4pPr>
            <a:lvl5pPr marL="1828800" indent="0">
              <a:buFont typeface="Arial" panose="020B0604020202020204" pitchFamily="34" charset="0"/>
              <a:buNone/>
              <a:defRPr sz="2000">
                <a:solidFill>
                  <a:schemeClr val="tx1"/>
                </a:solidFill>
              </a:defRPr>
            </a:lvl5pPr>
          </a:lstStyle>
          <a:p>
            <a:pPr lvl="0"/>
            <a:r>
              <a:rPr lang="en-US"/>
              <a:t>Edit Master text styles</a:t>
            </a:r>
          </a:p>
        </p:txBody>
      </p:sp>
      <p:sp>
        <p:nvSpPr>
          <p:cNvPr id="7" name="Slide Number Placeholder 5"/>
          <p:cNvSpPr>
            <a:spLocks noGrp="1"/>
          </p:cNvSpPr>
          <p:nvPr>
            <p:ph type="sldNum" sz="quarter" idx="15"/>
          </p:nvPr>
        </p:nvSpPr>
        <p:spPr/>
        <p:txBody>
          <a:bodyPr/>
          <a:lstStyle>
            <a:lvl1pPr>
              <a:defRPr/>
            </a:lvl1pPr>
          </a:lstStyle>
          <a:p>
            <a:pPr>
              <a:defRPr/>
            </a:pPr>
            <a:fld id="{0C58EB14-7726-4EC1-BCB0-49742C1E0761}" type="slidenum">
              <a:rPr lang="nl-NL" altLang="nl-NL"/>
              <a:pPr>
                <a:defRPr/>
              </a:pPr>
              <a:t>‹#›</a:t>
            </a:fld>
            <a:endParaRPr lang="nl-NL" altLang="nl-NL"/>
          </a:p>
        </p:txBody>
      </p:sp>
    </p:spTree>
    <p:extLst>
      <p:ext uri="{BB962C8B-B14F-4D97-AF65-F5344CB8AC3E}">
        <p14:creationId xmlns:p14="http://schemas.microsoft.com/office/powerpoint/2010/main" val="6059455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3" name="Rectangle 7"/>
          <p:cNvSpPr/>
          <p:nvPr userDrawn="1"/>
        </p:nvSpPr>
        <p:spPr>
          <a:xfrm>
            <a:off x="-9525" y="0"/>
            <a:ext cx="12201525" cy="5362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x-none" dirty="0">
              <a:cs typeface="Arial" panose="020B0604020202020204" pitchFamily="34" charset="0"/>
            </a:endParaRPr>
          </a:p>
        </p:txBody>
      </p:sp>
      <p:sp>
        <p:nvSpPr>
          <p:cNvPr id="4" name="Rectangle 8"/>
          <p:cNvSpPr/>
          <p:nvPr userDrawn="1"/>
        </p:nvSpPr>
        <p:spPr>
          <a:xfrm>
            <a:off x="-9525" y="4697413"/>
            <a:ext cx="12199938" cy="216058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x-none" dirty="0">
              <a:cs typeface="Arial" panose="020B0604020202020204" pitchFamily="34" charset="0"/>
            </a:endParaRPr>
          </a:p>
        </p:txBody>
      </p:sp>
      <p:pic>
        <p:nvPicPr>
          <p:cNvPr id="5" name="Picture 9" descr="A picture containing graphical user interface&#10;&#10;Description automatically generated"/>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697413"/>
            <a:ext cx="4411663"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userDrawn="1"/>
        </p:nvSpPr>
        <p:spPr>
          <a:xfrm>
            <a:off x="9444038" y="5800725"/>
            <a:ext cx="2052637" cy="522288"/>
          </a:xfrm>
          <a:prstGeom prst="rect">
            <a:avLst/>
          </a:prstGeom>
        </p:spPr>
        <p:txBody>
          <a:bodyPr lIns="0" tIns="0" rIns="0" bIns="0" anchor="b">
            <a:normAutofit/>
          </a:bodyPr>
          <a:lstStyle>
            <a:lvl1pPr algn="l" defTabSz="914400" rtl="0" eaLnBrk="1" latinLnBrk="0" hangingPunct="1">
              <a:lnSpc>
                <a:spcPct val="90000"/>
              </a:lnSpc>
              <a:spcBef>
                <a:spcPct val="0"/>
              </a:spcBef>
              <a:buNone/>
              <a:defRPr sz="4500" b="0" i="0" kern="1200" spc="-150">
                <a:solidFill>
                  <a:schemeClr val="tx1"/>
                </a:solidFill>
                <a:latin typeface="Inter" panose="020B0502030000000004" pitchFamily="34" charset="0"/>
                <a:ea typeface="Inter" panose="020B0502030000000004" pitchFamily="34" charset="0"/>
                <a:cs typeface="Inter" panose="020B0502030000000004" pitchFamily="34" charset="0"/>
              </a:defRPr>
            </a:lvl1pPr>
          </a:lstStyle>
          <a:p>
            <a:pPr fontAlgn="auto">
              <a:lnSpc>
                <a:spcPts val="1800"/>
              </a:lnSpc>
              <a:spcAft>
                <a:spcPts val="0"/>
              </a:spcAft>
              <a:defRPr/>
            </a:pPr>
            <a:r>
              <a:rPr lang="en-GB" sz="1300" spc="0" dirty="0">
                <a:latin typeface="Arial" panose="020B0604020202020204" pitchFamily="34" charset="0"/>
                <a:cs typeface="Arial" panose="020B0604020202020204" pitchFamily="34" charset="0"/>
              </a:rPr>
              <a:t>@</a:t>
            </a:r>
            <a:r>
              <a:rPr lang="en-GB" sz="1300" spc="0" dirty="0" err="1">
                <a:latin typeface="Arial" panose="020B0604020202020204" pitchFamily="34" charset="0"/>
                <a:cs typeface="Arial" panose="020B0604020202020204" pitchFamily="34" charset="0"/>
              </a:rPr>
              <a:t>eu_acer</a:t>
            </a:r>
            <a:endParaRPr lang="en-GB" sz="1300" spc="0" dirty="0">
              <a:latin typeface="Arial" panose="020B0604020202020204" pitchFamily="34" charset="0"/>
              <a:cs typeface="Arial" panose="020B0604020202020204" pitchFamily="34" charset="0"/>
            </a:endParaRPr>
          </a:p>
          <a:p>
            <a:pPr fontAlgn="auto">
              <a:lnSpc>
                <a:spcPts val="1800"/>
              </a:lnSpc>
              <a:spcAft>
                <a:spcPts val="0"/>
              </a:spcAft>
              <a:defRPr/>
            </a:pPr>
            <a:r>
              <a:rPr lang="en-GB" sz="1300" spc="0" dirty="0" err="1">
                <a:latin typeface="Arial" panose="020B0604020202020204" pitchFamily="34" charset="0"/>
                <a:cs typeface="Arial" panose="020B0604020202020204" pitchFamily="34" charset="0"/>
              </a:rPr>
              <a:t>linkedin.com</a:t>
            </a:r>
            <a:r>
              <a:rPr lang="en-GB" sz="1300" spc="0" dirty="0">
                <a:latin typeface="Arial" panose="020B0604020202020204" pitchFamily="34" charset="0"/>
                <a:cs typeface="Arial" panose="020B0604020202020204" pitchFamily="34" charset="0"/>
              </a:rPr>
              <a:t>/in/EU-ACER/</a:t>
            </a:r>
          </a:p>
        </p:txBody>
      </p:sp>
      <p:cxnSp>
        <p:nvCxnSpPr>
          <p:cNvPr id="7" name="Straight Connector 4"/>
          <p:cNvCxnSpPr/>
          <p:nvPr userDrawn="1"/>
        </p:nvCxnSpPr>
        <p:spPr>
          <a:xfrm>
            <a:off x="4411663" y="5219700"/>
            <a:ext cx="0" cy="110331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2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188450" y="5930900"/>
            <a:ext cx="179388"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2"/>
          <p:cNvGrpSpPr>
            <a:grpSpLocks/>
          </p:cNvGrpSpPr>
          <p:nvPr userDrawn="1"/>
        </p:nvGrpSpPr>
        <p:grpSpPr bwMode="auto">
          <a:xfrm>
            <a:off x="6794500" y="5800725"/>
            <a:ext cx="2568575" cy="522288"/>
            <a:chOff x="6801717" y="5800726"/>
            <a:chExt cx="2568149" cy="522056"/>
          </a:xfrm>
        </p:grpSpPr>
        <p:sp>
          <p:nvSpPr>
            <p:cNvPr id="10" name="Title 1"/>
            <p:cNvSpPr txBox="1">
              <a:spLocks/>
            </p:cNvSpPr>
            <p:nvPr userDrawn="1"/>
          </p:nvSpPr>
          <p:spPr>
            <a:xfrm>
              <a:off x="7062024" y="5800726"/>
              <a:ext cx="2307842" cy="522056"/>
            </a:xfrm>
            <a:prstGeom prst="rect">
              <a:avLst/>
            </a:prstGeom>
          </p:spPr>
          <p:txBody>
            <a:bodyPr lIns="0" tIns="0" rIns="0" bIns="0" anchor="b">
              <a:normAutofit/>
            </a:bodyPr>
            <a:lstStyle>
              <a:lvl1pPr algn="l" defTabSz="914400" rtl="0" eaLnBrk="1" latinLnBrk="0" hangingPunct="1">
                <a:lnSpc>
                  <a:spcPct val="90000"/>
                </a:lnSpc>
                <a:spcBef>
                  <a:spcPct val="0"/>
                </a:spcBef>
                <a:buNone/>
                <a:defRPr sz="4500" b="0" i="0" kern="1200" spc="-150">
                  <a:solidFill>
                    <a:schemeClr val="tx1"/>
                  </a:solidFill>
                  <a:latin typeface="Inter" panose="020B0502030000000004" pitchFamily="34" charset="0"/>
                  <a:ea typeface="Inter" panose="020B0502030000000004" pitchFamily="34" charset="0"/>
                  <a:cs typeface="Inter" panose="020B0502030000000004" pitchFamily="34" charset="0"/>
                </a:defRPr>
              </a:lvl1pPr>
            </a:lstStyle>
            <a:p>
              <a:pPr fontAlgn="auto">
                <a:lnSpc>
                  <a:spcPts val="1800"/>
                </a:lnSpc>
                <a:spcAft>
                  <a:spcPts val="0"/>
                </a:spcAft>
                <a:defRPr/>
              </a:pPr>
              <a:r>
                <a:rPr lang="en-GB" sz="1300" spc="0" dirty="0" err="1">
                  <a:latin typeface="Arial" panose="020B0604020202020204" pitchFamily="34" charset="0"/>
                  <a:cs typeface="Arial" panose="020B0604020202020204" pitchFamily="34" charset="0"/>
                </a:rPr>
                <a:t>info@acer.europa.eu</a:t>
              </a:r>
              <a:endParaRPr lang="en-GB" sz="1300" spc="0" dirty="0">
                <a:latin typeface="Arial" panose="020B0604020202020204" pitchFamily="34" charset="0"/>
                <a:cs typeface="Arial" panose="020B0604020202020204" pitchFamily="34" charset="0"/>
              </a:endParaRPr>
            </a:p>
            <a:p>
              <a:pPr fontAlgn="auto">
                <a:lnSpc>
                  <a:spcPts val="1800"/>
                </a:lnSpc>
                <a:spcAft>
                  <a:spcPts val="0"/>
                </a:spcAft>
                <a:defRPr/>
              </a:pPr>
              <a:r>
                <a:rPr lang="en-GB" sz="1300" spc="0" dirty="0" err="1">
                  <a:latin typeface="Arial" panose="020B0604020202020204" pitchFamily="34" charset="0"/>
                  <a:cs typeface="Arial" panose="020B0604020202020204" pitchFamily="34" charset="0"/>
                </a:rPr>
                <a:t>acer.europa.eu</a:t>
              </a:r>
              <a:endParaRPr lang="x-none" sz="1300" spc="0" dirty="0">
                <a:latin typeface="Arial" panose="020B0604020202020204" pitchFamily="34" charset="0"/>
                <a:cs typeface="Arial" panose="020B0604020202020204" pitchFamily="34" charset="0"/>
              </a:endParaRPr>
            </a:p>
          </p:txBody>
        </p:sp>
        <p:pic>
          <p:nvPicPr>
            <p:cNvPr id="11" name="Picture 16"/>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808398" y="5930287"/>
              <a:ext cx="180000" cy="1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2"/>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801717" y="6137846"/>
              <a:ext cx="180000" cy="1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3" name="Picture 5" descr="Icon&#10;&#10;Description automatically generated"/>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9193213" y="6137275"/>
            <a:ext cx="207962"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96000" y="1057274"/>
            <a:ext cx="10800000" cy="3094314"/>
          </a:xfrm>
        </p:spPr>
        <p:txBody>
          <a:bodyPr>
            <a:normAutofit/>
          </a:bodyPr>
          <a:lstStyle>
            <a:lvl1pPr algn="l">
              <a:defRPr sz="6000">
                <a:solidFill>
                  <a:schemeClr val="bg1"/>
                </a:solidFill>
              </a:defRPr>
            </a:lvl1pPr>
          </a:lstStyle>
          <a:p>
            <a:r>
              <a:rPr lang="nl-NL"/>
              <a:t>Klik om de stijl te bewerken</a:t>
            </a:r>
            <a:endParaRPr lang="en-US" dirty="0"/>
          </a:p>
        </p:txBody>
      </p:sp>
    </p:spTree>
    <p:extLst>
      <p:ext uri="{BB962C8B-B14F-4D97-AF65-F5344CB8AC3E}">
        <p14:creationId xmlns:p14="http://schemas.microsoft.com/office/powerpoint/2010/main" val="12794147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_Title &amp; text">
    <p:spTree>
      <p:nvGrpSpPr>
        <p:cNvPr id="1" name=""/>
        <p:cNvGrpSpPr/>
        <p:nvPr/>
      </p:nvGrpSpPr>
      <p:grpSpPr>
        <a:xfrm>
          <a:off x="0" y="0"/>
          <a:ext cx="0" cy="0"/>
          <a:chOff x="0" y="0"/>
          <a:chExt cx="0" cy="0"/>
        </a:xfrm>
      </p:grpSpPr>
      <p:cxnSp>
        <p:nvCxnSpPr>
          <p:cNvPr id="4" name="Straight Connector 3"/>
          <p:cNvCxnSpPr/>
          <p:nvPr userDrawn="1"/>
        </p:nvCxnSpPr>
        <p:spPr>
          <a:xfrm>
            <a:off x="206375" y="758825"/>
            <a:ext cx="11795125" cy="0"/>
          </a:xfrm>
          <a:prstGeom prst="line">
            <a:avLst/>
          </a:prstGeom>
          <a:ln w="19050">
            <a:solidFill>
              <a:srgbClr val="004FEE"/>
            </a:solidFill>
          </a:ln>
        </p:spPr>
        <p:style>
          <a:lnRef idx="1">
            <a:schemeClr val="accent1"/>
          </a:lnRef>
          <a:fillRef idx="0">
            <a:schemeClr val="accent1"/>
          </a:fillRef>
          <a:effectRef idx="0">
            <a:schemeClr val="accent1"/>
          </a:effectRef>
          <a:fontRef idx="minor">
            <a:schemeClr val="tx1"/>
          </a:fontRef>
        </p:style>
      </p:cxnSp>
      <p:pic>
        <p:nvPicPr>
          <p:cNvPr id="6" name="Pictur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863" y="66675"/>
            <a:ext cx="1547812"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1"/>
          <p:cNvSpPr>
            <a:spLocks noGrp="1"/>
          </p:cNvSpPr>
          <p:nvPr>
            <p:ph type="body" sz="quarter" idx="10"/>
          </p:nvPr>
        </p:nvSpPr>
        <p:spPr>
          <a:xfrm>
            <a:off x="2290619" y="152312"/>
            <a:ext cx="9711381" cy="588433"/>
          </a:xfrm>
        </p:spPr>
        <p:txBody>
          <a:bodyPr>
            <a:noAutofit/>
          </a:bodyPr>
          <a:lstStyle>
            <a:lvl1pPr marL="0" indent="0">
              <a:buNone/>
              <a:defRPr b="1"/>
            </a:lvl1pPr>
          </a:lstStyle>
          <a:p>
            <a:pPr lvl="0"/>
            <a:r>
              <a:rPr lang="nl-NL"/>
              <a:t>Klik om de modelstijlen te bewerken</a:t>
            </a:r>
          </a:p>
        </p:txBody>
      </p:sp>
      <p:sp>
        <p:nvSpPr>
          <p:cNvPr id="5" name="Content Placeholder 4"/>
          <p:cNvSpPr>
            <a:spLocks noGrp="1"/>
          </p:cNvSpPr>
          <p:nvPr>
            <p:ph sz="quarter" idx="13"/>
          </p:nvPr>
        </p:nvSpPr>
        <p:spPr>
          <a:xfrm>
            <a:off x="205318" y="960967"/>
            <a:ext cx="11855449" cy="5799667"/>
          </a:xfrm>
        </p:spPr>
        <p:txBody>
          <a:bodyPr/>
          <a:lstStyle>
            <a:lvl1pPr>
              <a:defRPr b="1">
                <a:latin typeface="Inter" panose="020B0502030000000004" pitchFamily="34" charset="0"/>
                <a:ea typeface="Inter" panose="020B0502030000000004" pitchFamily="34" charset="0"/>
              </a:defRPr>
            </a:lvl1pPr>
            <a:lvl2pPr>
              <a:defRPr b="1">
                <a:latin typeface="Inter" panose="020B0502030000000004" pitchFamily="34" charset="0"/>
                <a:ea typeface="Inter" panose="020B0502030000000004" pitchFamily="34" charset="0"/>
              </a:defRPr>
            </a:lvl2pPr>
            <a:lvl3pPr>
              <a:defRPr b="1">
                <a:latin typeface="Inter" panose="020B0502030000000004" pitchFamily="34" charset="0"/>
                <a:ea typeface="Inter" panose="020B0502030000000004" pitchFamily="34" charset="0"/>
              </a:defRPr>
            </a:lvl3pPr>
            <a:lvl4pPr>
              <a:defRPr b="1">
                <a:latin typeface="Inter" panose="020B0502030000000004" pitchFamily="34" charset="0"/>
                <a:ea typeface="Inter" panose="020B0502030000000004" pitchFamily="34" charset="0"/>
              </a:defRPr>
            </a:lvl4pPr>
            <a:lvl5pPr>
              <a:defRPr b="1">
                <a:latin typeface="Inter" panose="020B0502030000000004" pitchFamily="34" charset="0"/>
                <a:ea typeface="Inter" panose="020B05020300000000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8270535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 1">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dirty="0"/>
              <a:t>Slide title</a:t>
            </a:r>
            <a:endParaRPr lang="en-US" dirty="0"/>
          </a:p>
        </p:txBody>
      </p:sp>
      <p:sp>
        <p:nvSpPr>
          <p:cNvPr id="6" name="Slide Number Placeholder 5"/>
          <p:cNvSpPr>
            <a:spLocks noGrp="1"/>
          </p:cNvSpPr>
          <p:nvPr>
            <p:ph type="sldNum" sz="quarter" idx="12"/>
          </p:nvPr>
        </p:nvSpPr>
        <p:spPr/>
        <p:txBody>
          <a:bodyPr/>
          <a:lstStyle/>
          <a:p>
            <a:fld id="{68E16D21-2873-7F4D-BC1C-4DCC7B7156B8}" type="slidenum">
              <a:rPr lang="en-SI" smtClean="0"/>
              <a:t>‹#›</a:t>
            </a:fld>
            <a:endParaRPr lang="en-SI"/>
          </a:p>
        </p:txBody>
      </p:sp>
      <p:sp>
        <p:nvSpPr>
          <p:cNvPr id="7" name="Text Placeholder 4">
            <a:extLst>
              <a:ext uri="{FF2B5EF4-FFF2-40B4-BE49-F238E27FC236}">
                <a16:creationId xmlns:a16="http://schemas.microsoft.com/office/drawing/2014/main" id="{D1E226AE-EA6F-8E04-A71F-F8CF29FE20BA}"/>
              </a:ext>
            </a:extLst>
          </p:cNvPr>
          <p:cNvSpPr>
            <a:spLocks noGrp="1"/>
          </p:cNvSpPr>
          <p:nvPr>
            <p:ph type="body" sz="quarter" idx="13"/>
          </p:nvPr>
        </p:nvSpPr>
        <p:spPr>
          <a:xfrm>
            <a:off x="702150" y="1419699"/>
            <a:ext cx="10794526" cy="4493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a:extLst>
              <a:ext uri="{FF2B5EF4-FFF2-40B4-BE49-F238E27FC236}">
                <a16:creationId xmlns:a16="http://schemas.microsoft.com/office/drawing/2014/main" id="{E1572446-B181-0CBD-2EE2-58A73F2D0F1B}"/>
              </a:ext>
            </a:extLst>
          </p:cNvPr>
          <p:cNvSpPr>
            <a:spLocks noGrp="1"/>
          </p:cNvSpPr>
          <p:nvPr>
            <p:ph type="body" sz="quarter" idx="14" hasCustomPrompt="1"/>
          </p:nvPr>
        </p:nvSpPr>
        <p:spPr>
          <a:xfrm>
            <a:off x="701675" y="6281998"/>
            <a:ext cx="10795000" cy="576002"/>
          </a:xfrm>
        </p:spPr>
        <p:txBody>
          <a:bodyPr anchor="ctr"/>
          <a:lstStyle>
            <a:lvl1pPr marL="0" indent="0">
              <a:buNone/>
              <a:defRPr sz="1000">
                <a:solidFill>
                  <a:schemeClr val="tx1">
                    <a:lumMod val="50000"/>
                    <a:lumOff val="50000"/>
                  </a:schemeClr>
                </a:solidFill>
              </a:defRPr>
            </a:lvl1pPr>
            <a:lvl5pPr marL="864000" indent="0">
              <a:buNone/>
              <a:defRPr/>
            </a:lvl5pPr>
          </a:lstStyle>
          <a:p>
            <a:pPr lvl="0"/>
            <a:r>
              <a:rPr lang="en-GB" sz="1000" dirty="0"/>
              <a:t>Note: </a:t>
            </a:r>
            <a:endParaRPr lang="en-GB" dirty="0"/>
          </a:p>
        </p:txBody>
      </p:sp>
    </p:spTree>
    <p:extLst>
      <p:ext uri="{BB962C8B-B14F-4D97-AF65-F5344CB8AC3E}">
        <p14:creationId xmlns:p14="http://schemas.microsoft.com/office/powerpoint/2010/main" val="29869430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picture righ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B70F05-4ADF-55BB-EBCE-53099A67BA49}"/>
              </a:ext>
            </a:extLst>
          </p:cNvPr>
          <p:cNvSpPr>
            <a:spLocks noGrp="1"/>
          </p:cNvSpPr>
          <p:nvPr>
            <p:ph type="ctrTitle" hasCustomPrompt="1"/>
          </p:nvPr>
        </p:nvSpPr>
        <p:spPr>
          <a:xfrm>
            <a:off x="1842933" y="1690300"/>
            <a:ext cx="8170862" cy="941388"/>
          </a:xfrm>
          <a:prstGeom prst="rect">
            <a:avLst/>
          </a:prstGeom>
        </p:spPr>
        <p:txBody>
          <a:bodyPr anchor="t" anchorCtr="0"/>
          <a:lstStyle>
            <a:lvl1pPr algn="l">
              <a:defRPr sz="3600"/>
            </a:lvl1pPr>
          </a:lstStyle>
          <a:p>
            <a:r>
              <a:rPr lang="de-DE" dirty="0"/>
              <a:t>Click </a:t>
            </a:r>
            <a:r>
              <a:rPr lang="de-DE" dirty="0" err="1"/>
              <a:t>to</a:t>
            </a:r>
            <a:r>
              <a:rPr lang="de-DE" dirty="0"/>
              <a:t> </a:t>
            </a:r>
            <a:r>
              <a:rPr lang="de-DE" dirty="0" err="1"/>
              <a:t>edit</a:t>
            </a:r>
            <a:r>
              <a:rPr lang="de-DE" dirty="0"/>
              <a:t> </a:t>
            </a:r>
            <a:r>
              <a:rPr lang="de-DE" dirty="0" err="1"/>
              <a:t>primary</a:t>
            </a:r>
            <a:r>
              <a:rPr lang="de-DE" dirty="0"/>
              <a:t> Headline</a:t>
            </a:r>
          </a:p>
        </p:txBody>
      </p:sp>
      <p:sp>
        <p:nvSpPr>
          <p:cNvPr id="3" name="Untertitel 2">
            <a:extLst>
              <a:ext uri="{FF2B5EF4-FFF2-40B4-BE49-F238E27FC236}">
                <a16:creationId xmlns:a16="http://schemas.microsoft.com/office/drawing/2014/main" id="{9AF78B23-D158-02BE-F610-CD25F85101CC}"/>
              </a:ext>
            </a:extLst>
          </p:cNvPr>
          <p:cNvSpPr>
            <a:spLocks noGrp="1"/>
          </p:cNvSpPr>
          <p:nvPr>
            <p:ph type="subTitle" idx="1" hasCustomPrompt="1"/>
          </p:nvPr>
        </p:nvSpPr>
        <p:spPr>
          <a:xfrm>
            <a:off x="1842933" y="2913064"/>
            <a:ext cx="8170862" cy="410000"/>
          </a:xfrm>
          <a:prstGeom prst="rect">
            <a:avLst/>
          </a:prstGeom>
        </p:spPr>
        <p:txBody>
          <a:bodyPr anchor="t" anchorCtr="0"/>
          <a:lstStyle>
            <a:lvl1pPr marL="0" indent="0" algn="l">
              <a:buNone/>
              <a:defRPr sz="2400" b="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Click </a:t>
            </a:r>
            <a:r>
              <a:rPr lang="de-DE" dirty="0" err="1"/>
              <a:t>to</a:t>
            </a:r>
            <a:r>
              <a:rPr lang="de-DE" dirty="0"/>
              <a:t> </a:t>
            </a:r>
            <a:r>
              <a:rPr lang="de-DE" dirty="0" err="1"/>
              <a:t>edit</a:t>
            </a:r>
            <a:r>
              <a:rPr lang="de-DE" dirty="0"/>
              <a:t> Subheadline</a:t>
            </a:r>
          </a:p>
        </p:txBody>
      </p:sp>
      <p:sp>
        <p:nvSpPr>
          <p:cNvPr id="10" name="Textplatzhalter 9">
            <a:extLst>
              <a:ext uri="{FF2B5EF4-FFF2-40B4-BE49-F238E27FC236}">
                <a16:creationId xmlns:a16="http://schemas.microsoft.com/office/drawing/2014/main" id="{B4FA8F35-E994-8250-4CC2-9E91847E5C63}"/>
              </a:ext>
            </a:extLst>
          </p:cNvPr>
          <p:cNvSpPr>
            <a:spLocks noGrp="1"/>
          </p:cNvSpPr>
          <p:nvPr>
            <p:ph type="body" sz="quarter" idx="10" hasCustomPrompt="1"/>
          </p:nvPr>
        </p:nvSpPr>
        <p:spPr>
          <a:xfrm>
            <a:off x="1843088" y="3429000"/>
            <a:ext cx="8170862" cy="455613"/>
          </a:xfrm>
        </p:spPr>
        <p:txBody>
          <a:bodyPr/>
          <a:lstStyle>
            <a:lvl1pPr>
              <a:defRPr sz="1800"/>
            </a:lvl1pPr>
          </a:lstStyle>
          <a:p>
            <a:pPr lvl="0"/>
            <a:r>
              <a:rPr lang="de-DE" dirty="0"/>
              <a:t>Date</a:t>
            </a:r>
          </a:p>
        </p:txBody>
      </p:sp>
      <p:pic>
        <p:nvPicPr>
          <p:cNvPr id="4" name="Grafik 3">
            <a:extLst>
              <a:ext uri="{FF2B5EF4-FFF2-40B4-BE49-F238E27FC236}">
                <a16:creationId xmlns:a16="http://schemas.microsoft.com/office/drawing/2014/main" id="{BF3C6BDF-4AB9-6291-B334-820EA797F58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964433" y="6128344"/>
            <a:ext cx="800118" cy="377834"/>
          </a:xfrm>
          <a:prstGeom prst="rect">
            <a:avLst/>
          </a:prstGeom>
        </p:spPr>
      </p:pic>
      <p:pic>
        <p:nvPicPr>
          <p:cNvPr id="6" name="Graphic 5">
            <a:extLst>
              <a:ext uri="{FF2B5EF4-FFF2-40B4-BE49-F238E27FC236}">
                <a16:creationId xmlns:a16="http://schemas.microsoft.com/office/drawing/2014/main" id="{86FAB5B2-5505-E7FB-0BA2-70FEDA0AAFB7}"/>
              </a:ext>
            </a:extLst>
          </p:cNvPr>
          <p:cNvPicPr>
            <a:picLocks noChangeAspect="1"/>
          </p:cNvPicPr>
          <p:nvPr userDrawn="1"/>
        </p:nvPicPr>
        <p:blipFill>
          <a:blip>
            <a:extLst>
              <a:ext uri="{96DAC541-7B7A-43D3-8B79-37D633B846F1}">
                <asvg:svgBlip xmlns:asvg="http://schemas.microsoft.com/office/drawing/2016/SVG/main" r:embed="rId3"/>
              </a:ext>
            </a:extLst>
          </a:blip>
          <a:srcRect l="369" t="1" r="50030" b="308"/>
          <a:stretch>
            <a:fillRect/>
          </a:stretch>
        </p:blipFill>
        <p:spPr>
          <a:xfrm rot="10800000">
            <a:off x="6096000" y="0"/>
            <a:ext cx="6096000" cy="6866408"/>
          </a:xfrm>
          <a:prstGeom prst="rect">
            <a:avLst/>
          </a:prstGeom>
        </p:spPr>
      </p:pic>
      <p:pic>
        <p:nvPicPr>
          <p:cNvPr id="7" name="Graphic 6">
            <a:extLst>
              <a:ext uri="{FF2B5EF4-FFF2-40B4-BE49-F238E27FC236}">
                <a16:creationId xmlns:a16="http://schemas.microsoft.com/office/drawing/2014/main" id="{A29B8E52-7AB0-F11B-E837-88094F4F602B}"/>
              </a:ext>
            </a:extLst>
          </p:cNvPr>
          <p:cNvPicPr>
            <a:picLocks noChangeAspect="1"/>
          </p:cNvPicPr>
          <p:nvPr userDrawn="1"/>
        </p:nvPicPr>
        <p:blipFill>
          <a:blip>
            <a:extLst>
              <a:ext uri="{96DAC541-7B7A-43D3-8B79-37D633B846F1}">
                <asvg:svgBlip xmlns:asvg="http://schemas.microsoft.com/office/drawing/2016/SVG/main" r:embed="rId3"/>
              </a:ext>
            </a:extLst>
          </a:blip>
          <a:srcRect l="369" t="856" r="50030" b="308"/>
          <a:stretch>
            <a:fillRect/>
          </a:stretch>
        </p:blipFill>
        <p:spPr>
          <a:xfrm>
            <a:off x="0" y="50488"/>
            <a:ext cx="6096000" cy="6807512"/>
          </a:xfrm>
          <a:prstGeom prst="rect">
            <a:avLst/>
          </a:prstGeom>
        </p:spPr>
      </p:pic>
    </p:spTree>
    <p:extLst>
      <p:ext uri="{BB962C8B-B14F-4D97-AF65-F5344CB8AC3E}">
        <p14:creationId xmlns:p14="http://schemas.microsoft.com/office/powerpoint/2010/main" val="2203441570"/>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JOINT SIDC">
    <p:spTree>
      <p:nvGrpSpPr>
        <p:cNvPr id="1" name=""/>
        <p:cNvGrpSpPr/>
        <p:nvPr/>
      </p:nvGrpSpPr>
      <p:grpSpPr>
        <a:xfrm>
          <a:off x="0" y="0"/>
          <a:ext cx="0" cy="0"/>
          <a:chOff x="0" y="0"/>
          <a:chExt cx="0" cy="0"/>
        </a:xfrm>
      </p:grpSpPr>
      <p:graphicFrame>
        <p:nvGraphicFramePr>
          <p:cNvPr id="12" name="Object 11" hidden="1">
            <a:extLst>
              <a:ext uri="{FF2B5EF4-FFF2-40B4-BE49-F238E27FC236}">
                <a16:creationId xmlns:a16="http://schemas.microsoft.com/office/drawing/2014/main" id="{22711428-3E85-4171-81C6-3007FDBE55A0}"/>
              </a:ext>
            </a:extLst>
          </p:cNvPr>
          <p:cNvGraphicFramePr>
            <a:graphicFrameLocks noChangeAspect="1"/>
          </p:cNvGraphicFramePr>
          <p:nvPr userDrawn="1">
            <p:custDataLst>
              <p:tags r:id="rId1"/>
            </p:custDataLst>
            <p:extLst>
              <p:ext uri="{D42A27DB-BD31-4B8C-83A1-F6EECF244321}">
                <p14:modId xmlns:p14="http://schemas.microsoft.com/office/powerpoint/2010/main" val="3298604367"/>
              </p:ext>
            </p:extLst>
          </p:nvPr>
        </p:nvGraphicFramePr>
        <p:xfrm>
          <a:off x="1590"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2" name="Object 11" hidden="1">
                        <a:extLst>
                          <a:ext uri="{FF2B5EF4-FFF2-40B4-BE49-F238E27FC236}">
                            <a16:creationId xmlns:a16="http://schemas.microsoft.com/office/drawing/2014/main" id="{22711428-3E85-4171-81C6-3007FDBE55A0}"/>
                          </a:ext>
                        </a:extLst>
                      </p:cNvPr>
                      <p:cNvPicPr/>
                      <p:nvPr/>
                    </p:nvPicPr>
                    <p:blipFill>
                      <a:blip r:embed="rId4"/>
                      <a:stretch>
                        <a:fillRect/>
                      </a:stretch>
                    </p:blipFill>
                    <p:spPr>
                      <a:xfrm>
                        <a:off x="1590" y="1588"/>
                        <a:ext cx="1588" cy="1588"/>
                      </a:xfrm>
                      <a:prstGeom prst="rect">
                        <a:avLst/>
                      </a:prstGeom>
                    </p:spPr>
                  </p:pic>
                </p:oleObj>
              </mc:Fallback>
            </mc:AlternateContent>
          </a:graphicData>
        </a:graphic>
      </p:graphicFrame>
      <p:sp>
        <p:nvSpPr>
          <p:cNvPr id="2" name="Titel 1"/>
          <p:cNvSpPr>
            <a:spLocks noGrp="1"/>
          </p:cNvSpPr>
          <p:nvPr>
            <p:ph type="title" hasCustomPrompt="1"/>
          </p:nvPr>
        </p:nvSpPr>
        <p:spPr>
          <a:xfrm>
            <a:off x="719999" y="225425"/>
            <a:ext cx="10728000" cy="349702"/>
          </a:xfrm>
          <a:noFill/>
        </p:spPr>
        <p:txBody>
          <a:bodyPr vert="horz" bIns="72000">
            <a:spAutoFit/>
          </a:bodyPr>
          <a:lstStyle>
            <a:lvl1pPr>
              <a:defRPr>
                <a:solidFill>
                  <a:schemeClr val="tx1"/>
                </a:solidFill>
              </a:defRPr>
            </a:lvl1pPr>
          </a:lstStyle>
          <a:p>
            <a:r>
              <a:rPr lang="en-GB" noProof="0" dirty="0"/>
              <a:t>ICT</a:t>
            </a:r>
          </a:p>
        </p:txBody>
      </p:sp>
      <p:sp>
        <p:nvSpPr>
          <p:cNvPr id="8" name="Slide content"/>
          <p:cNvSpPr>
            <a:spLocks noGrp="1"/>
          </p:cNvSpPr>
          <p:nvPr>
            <p:ph type="body" sz="quarter" idx="13" hasCustomPrompt="1"/>
          </p:nvPr>
        </p:nvSpPr>
        <p:spPr>
          <a:xfrm>
            <a:off x="719998" y="1412875"/>
            <a:ext cx="6965072" cy="2145334"/>
          </a:xfrm>
        </p:spPr>
        <p:txBody>
          <a:bodyPr/>
          <a:lstStyle>
            <a:lvl1pPr marL="0" indent="0">
              <a:buNone/>
              <a:defRPr sz="1400" b="1">
                <a:solidFill>
                  <a:schemeClr val="bg1"/>
                </a:solidFill>
                <a:highlight>
                  <a:srgbClr val="F49100"/>
                </a:highlight>
              </a:defRPr>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GB" noProof="0" dirty="0"/>
              <a:t>Click to enter text</a:t>
            </a:r>
          </a:p>
          <a:p>
            <a:pPr lvl="1"/>
            <a:r>
              <a:rPr lang="en-GB" noProof="0" dirty="0"/>
              <a:t>Second level</a:t>
            </a:r>
          </a:p>
          <a:p>
            <a:pPr lvl="2"/>
            <a:r>
              <a:rPr lang="en-GB" noProof="0" dirty="0"/>
              <a:t>Third level</a:t>
            </a:r>
          </a:p>
          <a:p>
            <a:pPr lvl="3"/>
            <a:r>
              <a:rPr lang="en-GB" noProof="0" dirty="0"/>
              <a:t>Forth level</a:t>
            </a:r>
          </a:p>
          <a:p>
            <a:pPr lvl="4"/>
            <a:r>
              <a:rPr lang="en-GB" noProof="0" dirty="0"/>
              <a:t>Fifth level</a:t>
            </a:r>
          </a:p>
          <a:p>
            <a:pPr lvl="5"/>
            <a:r>
              <a:rPr lang="en-GB" noProof="0" dirty="0"/>
              <a:t>Sixth level</a:t>
            </a:r>
          </a:p>
          <a:p>
            <a:pPr lvl="6"/>
            <a:endParaRPr lang="en-GB" noProof="0" dirty="0"/>
          </a:p>
        </p:txBody>
      </p:sp>
      <p:sp>
        <p:nvSpPr>
          <p:cNvPr id="9" name="Subtitle">
            <a:extLst>
              <a:ext uri="{FF2B5EF4-FFF2-40B4-BE49-F238E27FC236}">
                <a16:creationId xmlns:a16="http://schemas.microsoft.com/office/drawing/2014/main" id="{16CC1E85-F38F-DB33-0A87-EAA74293DF55}"/>
              </a:ext>
            </a:extLst>
          </p:cNvPr>
          <p:cNvSpPr>
            <a:spLocks noGrp="1"/>
          </p:cNvSpPr>
          <p:nvPr>
            <p:ph type="body" sz="quarter" idx="14" hasCustomPrompt="1"/>
          </p:nvPr>
        </p:nvSpPr>
        <p:spPr>
          <a:xfrm>
            <a:off x="719138" y="594850"/>
            <a:ext cx="8772103" cy="246221"/>
          </a:xfrm>
        </p:spPr>
        <p:txBody>
          <a:bodyPr wrap="square">
            <a:spAutoFit/>
          </a:bodyPr>
          <a:lstStyle>
            <a:lvl1pPr>
              <a:defRPr b="0">
                <a:solidFill>
                  <a:schemeClr val="accent4"/>
                </a:solidFill>
              </a:defRPr>
            </a:lvl1pPr>
            <a:lvl2pPr marL="180975" indent="0">
              <a:buNone/>
              <a:defRPr/>
            </a:lvl2pPr>
          </a:lstStyle>
          <a:p>
            <a:pPr lvl="0"/>
            <a:r>
              <a:rPr lang="en-GB" noProof="0" dirty="0"/>
              <a:t>SIDC topics</a:t>
            </a:r>
          </a:p>
        </p:txBody>
      </p:sp>
      <p:sp>
        <p:nvSpPr>
          <p:cNvPr id="3" name="Slide content">
            <a:extLst>
              <a:ext uri="{FF2B5EF4-FFF2-40B4-BE49-F238E27FC236}">
                <a16:creationId xmlns:a16="http://schemas.microsoft.com/office/drawing/2014/main" id="{AFF4BB36-43BF-675D-8FDE-6DA576F02ACA}"/>
              </a:ext>
            </a:extLst>
          </p:cNvPr>
          <p:cNvSpPr>
            <a:spLocks noGrp="1"/>
          </p:cNvSpPr>
          <p:nvPr>
            <p:ph type="body" sz="quarter" idx="15" hasCustomPrompt="1"/>
          </p:nvPr>
        </p:nvSpPr>
        <p:spPr>
          <a:xfrm>
            <a:off x="7921375" y="1422114"/>
            <a:ext cx="3551488" cy="2145334"/>
          </a:xfrm>
        </p:spPr>
        <p:txBody>
          <a:bodyPr/>
          <a:lstStyle>
            <a:lvl1pPr marL="0" indent="0">
              <a:buNone/>
              <a:defRPr sz="1400" b="1">
                <a:solidFill>
                  <a:schemeClr val="tx1"/>
                </a:solidFill>
              </a:defRPr>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GB" noProof="0" dirty="0"/>
              <a:t>Click to enter text</a:t>
            </a:r>
          </a:p>
          <a:p>
            <a:pPr lvl="1"/>
            <a:r>
              <a:rPr lang="en-GB" noProof="0" dirty="0"/>
              <a:t>Second level</a:t>
            </a:r>
          </a:p>
          <a:p>
            <a:pPr lvl="2"/>
            <a:r>
              <a:rPr lang="en-GB" noProof="0" dirty="0"/>
              <a:t>Third level</a:t>
            </a:r>
          </a:p>
          <a:p>
            <a:pPr lvl="3"/>
            <a:r>
              <a:rPr lang="en-GB" noProof="0" dirty="0"/>
              <a:t>Forth level</a:t>
            </a:r>
          </a:p>
          <a:p>
            <a:pPr lvl="4"/>
            <a:r>
              <a:rPr lang="en-GB" noProof="0" dirty="0"/>
              <a:t>Fifth level</a:t>
            </a:r>
          </a:p>
          <a:p>
            <a:pPr lvl="5"/>
            <a:r>
              <a:rPr lang="en-GB" noProof="0" dirty="0"/>
              <a:t>Sixth level</a:t>
            </a:r>
          </a:p>
          <a:p>
            <a:pPr lvl="6"/>
            <a:endParaRPr lang="en-GB" noProof="0" dirty="0"/>
          </a:p>
        </p:txBody>
      </p:sp>
      <p:sp>
        <p:nvSpPr>
          <p:cNvPr id="4" name="Slide content">
            <a:extLst>
              <a:ext uri="{FF2B5EF4-FFF2-40B4-BE49-F238E27FC236}">
                <a16:creationId xmlns:a16="http://schemas.microsoft.com/office/drawing/2014/main" id="{BA7DB2AE-9019-DDBD-BDED-FE269F22CA51}"/>
              </a:ext>
            </a:extLst>
          </p:cNvPr>
          <p:cNvSpPr>
            <a:spLocks noGrp="1"/>
          </p:cNvSpPr>
          <p:nvPr>
            <p:ph type="body" sz="quarter" idx="16" hasCustomPrompt="1"/>
          </p:nvPr>
        </p:nvSpPr>
        <p:spPr>
          <a:xfrm>
            <a:off x="719137" y="4042462"/>
            <a:ext cx="6965072" cy="2302775"/>
          </a:xfrm>
        </p:spPr>
        <p:txBody>
          <a:bodyPr/>
          <a:lstStyle>
            <a:lvl1pPr marL="0" indent="0">
              <a:buNone/>
              <a:defRPr lang="en-GB" sz="1400" b="1" kern="1200" noProof="0" dirty="0">
                <a:solidFill>
                  <a:schemeClr val="bg1"/>
                </a:solidFill>
                <a:highlight>
                  <a:srgbClr val="F49100"/>
                </a:highlight>
                <a:latin typeface="+mj-lt"/>
                <a:ea typeface="+mn-ea"/>
                <a:cs typeface="+mn-cs"/>
              </a:defRPr>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marL="0" lvl="0" indent="0" algn="l" defTabSz="914400" rtl="0" eaLnBrk="1" latinLnBrk="0" hangingPunct="1">
              <a:spcBef>
                <a:spcPct val="20000"/>
              </a:spcBef>
              <a:buFont typeface="Arial" panose="020B0604020202020204" pitchFamily="34" charset="0"/>
              <a:buNone/>
            </a:pPr>
            <a:r>
              <a:rPr lang="en-GB" noProof="0" dirty="0"/>
              <a:t>Click to enter text</a:t>
            </a:r>
          </a:p>
          <a:p>
            <a:pPr lvl="1"/>
            <a:r>
              <a:rPr lang="en-GB" noProof="0" dirty="0"/>
              <a:t>Second level</a:t>
            </a:r>
          </a:p>
          <a:p>
            <a:pPr lvl="2"/>
            <a:r>
              <a:rPr lang="en-GB" noProof="0" dirty="0"/>
              <a:t>Third level</a:t>
            </a:r>
          </a:p>
          <a:p>
            <a:pPr lvl="3"/>
            <a:r>
              <a:rPr lang="en-GB" noProof="0" dirty="0"/>
              <a:t>Forth level</a:t>
            </a:r>
          </a:p>
          <a:p>
            <a:pPr lvl="4"/>
            <a:r>
              <a:rPr lang="en-GB" noProof="0" dirty="0"/>
              <a:t>Fifth level</a:t>
            </a:r>
          </a:p>
          <a:p>
            <a:pPr lvl="5"/>
            <a:r>
              <a:rPr lang="en-GB" noProof="0" dirty="0"/>
              <a:t>Sixth level</a:t>
            </a:r>
          </a:p>
          <a:p>
            <a:pPr lvl="6"/>
            <a:endParaRPr lang="en-GB" noProof="0" dirty="0"/>
          </a:p>
        </p:txBody>
      </p:sp>
      <p:sp>
        <p:nvSpPr>
          <p:cNvPr id="5" name="Slide content">
            <a:extLst>
              <a:ext uri="{FF2B5EF4-FFF2-40B4-BE49-F238E27FC236}">
                <a16:creationId xmlns:a16="http://schemas.microsoft.com/office/drawing/2014/main" id="{9E55BE7E-9447-9F1C-5B65-14AF82A30B79}"/>
              </a:ext>
            </a:extLst>
          </p:cNvPr>
          <p:cNvSpPr>
            <a:spLocks noGrp="1"/>
          </p:cNvSpPr>
          <p:nvPr>
            <p:ph type="body" sz="quarter" idx="17" hasCustomPrompt="1"/>
          </p:nvPr>
        </p:nvSpPr>
        <p:spPr>
          <a:xfrm>
            <a:off x="7921373" y="4042462"/>
            <a:ext cx="3551489" cy="2302775"/>
          </a:xfrm>
        </p:spPr>
        <p:txBody>
          <a:bodyPr/>
          <a:lstStyle>
            <a:lvl1pPr marL="0" indent="0">
              <a:buNone/>
              <a:defRPr sz="1400" b="1">
                <a:solidFill>
                  <a:schemeClr val="tx1"/>
                </a:solidFill>
              </a:defRPr>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GB" noProof="0" dirty="0"/>
              <a:t>Click to enter text</a:t>
            </a:r>
          </a:p>
          <a:p>
            <a:pPr lvl="1"/>
            <a:r>
              <a:rPr lang="en-GB" noProof="0" dirty="0"/>
              <a:t>Second level</a:t>
            </a:r>
          </a:p>
          <a:p>
            <a:pPr lvl="2"/>
            <a:r>
              <a:rPr lang="en-GB" noProof="0" dirty="0"/>
              <a:t>Third level</a:t>
            </a:r>
          </a:p>
          <a:p>
            <a:pPr lvl="3"/>
            <a:r>
              <a:rPr lang="en-GB" noProof="0" dirty="0"/>
              <a:t>Forth level</a:t>
            </a:r>
          </a:p>
          <a:p>
            <a:pPr lvl="4"/>
            <a:r>
              <a:rPr lang="en-GB" noProof="0" dirty="0"/>
              <a:t>Fifth level</a:t>
            </a:r>
          </a:p>
          <a:p>
            <a:pPr lvl="5"/>
            <a:r>
              <a:rPr lang="en-GB" noProof="0" dirty="0"/>
              <a:t>Sixth level</a:t>
            </a:r>
          </a:p>
          <a:p>
            <a:pPr lvl="6"/>
            <a:endParaRPr lang="en-GB" noProof="0" dirty="0"/>
          </a:p>
        </p:txBody>
      </p:sp>
    </p:spTree>
    <p:extLst>
      <p:ext uri="{BB962C8B-B14F-4D97-AF65-F5344CB8AC3E}">
        <p14:creationId xmlns:p14="http://schemas.microsoft.com/office/powerpoint/2010/main" val="35808468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blanko">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2B5488-131A-65A8-20D1-CDC22163EFEB}"/>
              </a:ext>
            </a:extLst>
          </p:cNvPr>
          <p:cNvSpPr>
            <a:spLocks noGrp="1"/>
          </p:cNvSpPr>
          <p:nvPr>
            <p:ph type="title" hasCustomPrompt="1"/>
          </p:nvPr>
        </p:nvSpPr>
        <p:spPr/>
        <p:txBody>
          <a:bodyPr/>
          <a:lstStyle/>
          <a:p>
            <a:r>
              <a:rPr lang="en-US" dirty="0"/>
              <a:t>Click to edit primary Headline</a:t>
            </a:r>
            <a:endParaRPr lang="de-DE" dirty="0"/>
          </a:p>
        </p:txBody>
      </p:sp>
    </p:spTree>
    <p:extLst>
      <p:ext uri="{BB962C8B-B14F-4D97-AF65-F5344CB8AC3E}">
        <p14:creationId xmlns:p14="http://schemas.microsoft.com/office/powerpoint/2010/main" val="3056494554"/>
      </p:ext>
    </p:extLst>
  </p:cSld>
  <p:clrMapOvr>
    <a:masterClrMapping/>
  </p:clrMapOvr>
  <p:extLst>
    <p:ext uri="{DCECCB84-F9BA-43D5-87BE-67443E8EF086}">
      <p15:sldGuideLst xmlns:p15="http://schemas.microsoft.com/office/powerpoint/2012/main">
        <p15:guide id="1" pos="3885">
          <p15:clr>
            <a:srgbClr val="FBAE40"/>
          </p15:clr>
        </p15:guide>
        <p15:guide id="2" pos="3795">
          <p15:clr>
            <a:srgbClr val="FBAE40"/>
          </p15:clr>
        </p15:guide>
        <p15:guide id="3" pos="2105">
          <p15:clr>
            <a:srgbClr val="FBAE40"/>
          </p15:clr>
        </p15:guide>
        <p15:guide id="4" pos="2015">
          <p15:clr>
            <a:srgbClr val="FBAE40"/>
          </p15:clr>
        </p15:guide>
        <p15:guide id="5" pos="5575">
          <p15:clr>
            <a:srgbClr val="FBAE40"/>
          </p15:clr>
        </p15:guide>
        <p15:guide id="6" pos="5665">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 and conten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450F36CD-D6AA-99BA-D447-98CB51089E58}"/>
              </a:ext>
            </a:extLst>
          </p:cNvPr>
          <p:cNvGraphicFramePr>
            <a:graphicFrameLocks noChangeAspect="1"/>
          </p:cNvGraphicFramePr>
          <p:nvPr userDrawn="1">
            <p:custDataLst>
              <p:tags r:id="rId1"/>
            </p:custDataLst>
            <p:extLst>
              <p:ext uri="{D42A27DB-BD31-4B8C-83A1-F6EECF244321}">
                <p14:modId xmlns:p14="http://schemas.microsoft.com/office/powerpoint/2010/main" val="66632128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450F36CD-D6AA-99BA-D447-98CB51089E58}"/>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10" name="Titelplatzhalter 1">
            <a:extLst>
              <a:ext uri="{FF2B5EF4-FFF2-40B4-BE49-F238E27FC236}">
                <a16:creationId xmlns:a16="http://schemas.microsoft.com/office/drawing/2014/main" id="{0540C2FA-3E33-C43B-0D63-7D51451197CF}"/>
              </a:ext>
            </a:extLst>
          </p:cNvPr>
          <p:cNvSpPr>
            <a:spLocks noGrp="1"/>
          </p:cNvSpPr>
          <p:nvPr>
            <p:ph type="title" hasCustomPrompt="1"/>
          </p:nvPr>
        </p:nvSpPr>
        <p:spPr>
          <a:xfrm>
            <a:off x="515938" y="448248"/>
            <a:ext cx="11160125" cy="523302"/>
          </a:xfrm>
          <a:prstGeom prst="rect">
            <a:avLst/>
          </a:prstGeom>
        </p:spPr>
        <p:txBody>
          <a:bodyPr vert="horz" lIns="0" tIns="0" rIns="0" bIns="0" rtlCol="0" anchor="t" anchorCtr="0">
            <a:noAutofit/>
          </a:bodyPr>
          <a:lstStyle>
            <a:lvl1pPr>
              <a:defRPr>
                <a:solidFill>
                  <a:schemeClr val="accent4"/>
                </a:solidFill>
              </a:defRPr>
            </a:lvl1pPr>
          </a:lstStyle>
          <a:p>
            <a:r>
              <a:rPr lang="en-US" dirty="0"/>
              <a:t>Click to edit primary Headline</a:t>
            </a:r>
            <a:endParaRPr lang="en-US" noProof="0" dirty="0"/>
          </a:p>
        </p:txBody>
      </p:sp>
      <p:sp>
        <p:nvSpPr>
          <p:cNvPr id="11" name="Inhaltsplatzhalter 2">
            <a:extLst>
              <a:ext uri="{FF2B5EF4-FFF2-40B4-BE49-F238E27FC236}">
                <a16:creationId xmlns:a16="http://schemas.microsoft.com/office/drawing/2014/main" id="{5C329955-7184-3FD4-16F1-FB71768EE4CB}"/>
              </a:ext>
            </a:extLst>
          </p:cNvPr>
          <p:cNvSpPr>
            <a:spLocks noGrp="1"/>
          </p:cNvSpPr>
          <p:nvPr>
            <p:ph sz="quarter" idx="19"/>
          </p:nvPr>
        </p:nvSpPr>
        <p:spPr>
          <a:xfrm>
            <a:off x="515938" y="1375577"/>
            <a:ext cx="11160125" cy="44299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3" name="Text Placeholder 2">
            <a:extLst>
              <a:ext uri="{FF2B5EF4-FFF2-40B4-BE49-F238E27FC236}">
                <a16:creationId xmlns:a16="http://schemas.microsoft.com/office/drawing/2014/main" id="{0618CB5B-9B2A-DBBA-C3CE-094B88837ADA}"/>
              </a:ext>
            </a:extLst>
          </p:cNvPr>
          <p:cNvSpPr>
            <a:spLocks noGrp="1"/>
          </p:cNvSpPr>
          <p:nvPr>
            <p:ph type="body" sz="quarter" idx="20"/>
          </p:nvPr>
        </p:nvSpPr>
        <p:spPr>
          <a:xfrm>
            <a:off x="515938" y="754064"/>
            <a:ext cx="11160125" cy="217486"/>
          </a:xfrm>
        </p:spPr>
        <p:txBody>
          <a:bodyPr/>
          <a:lstStyle>
            <a:lvl2pPr marL="0" indent="0">
              <a:buNone/>
              <a:defRPr/>
            </a:lvl2pPr>
          </a:lstStyle>
          <a:p>
            <a:pPr lvl="0"/>
            <a:r>
              <a:rPr lang="en-GB" dirty="0"/>
              <a:t>Click to edit Master text styles</a:t>
            </a:r>
          </a:p>
          <a:p>
            <a:pPr lvl="4"/>
            <a:endParaRPr lang="en-NL" dirty="0"/>
          </a:p>
        </p:txBody>
      </p:sp>
    </p:spTree>
    <p:extLst>
      <p:ext uri="{BB962C8B-B14F-4D97-AF65-F5344CB8AC3E}">
        <p14:creationId xmlns:p14="http://schemas.microsoft.com/office/powerpoint/2010/main" val="32365611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two contents">
    <p:spTree>
      <p:nvGrpSpPr>
        <p:cNvPr id="1" name=""/>
        <p:cNvGrpSpPr/>
        <p:nvPr/>
      </p:nvGrpSpPr>
      <p:grpSpPr>
        <a:xfrm>
          <a:off x="0" y="0"/>
          <a:ext cx="0" cy="0"/>
          <a:chOff x="0" y="0"/>
          <a:chExt cx="0" cy="0"/>
        </a:xfrm>
      </p:grpSpPr>
      <p:sp>
        <p:nvSpPr>
          <p:cNvPr id="7" name="Titelplatzhalter 1">
            <a:extLst>
              <a:ext uri="{FF2B5EF4-FFF2-40B4-BE49-F238E27FC236}">
                <a16:creationId xmlns:a16="http://schemas.microsoft.com/office/drawing/2014/main" id="{57D8B1B7-2A01-9876-909A-3624E3E33401}"/>
              </a:ext>
            </a:extLst>
          </p:cNvPr>
          <p:cNvSpPr>
            <a:spLocks noGrp="1"/>
          </p:cNvSpPr>
          <p:nvPr>
            <p:ph type="title"/>
          </p:nvPr>
        </p:nvSpPr>
        <p:spPr>
          <a:xfrm>
            <a:off x="515938" y="448248"/>
            <a:ext cx="11160125" cy="523302"/>
          </a:xfrm>
          <a:prstGeom prst="rect">
            <a:avLst/>
          </a:prstGeom>
        </p:spPr>
        <p:txBody>
          <a:bodyPr vert="horz" lIns="0" tIns="0" rIns="0" bIns="0" rtlCol="0" anchor="t" anchorCtr="0">
            <a:noAutofit/>
          </a:bodyPr>
          <a:lstStyle/>
          <a:p>
            <a:r>
              <a:rPr lang="en-US" dirty="0"/>
              <a:t>Click to edit primary Headline</a:t>
            </a:r>
            <a:endParaRPr lang="en-US" noProof="0" dirty="0"/>
          </a:p>
        </p:txBody>
      </p:sp>
      <p:sp>
        <p:nvSpPr>
          <p:cNvPr id="12" name="Inhaltsplatzhalter 2">
            <a:extLst>
              <a:ext uri="{FF2B5EF4-FFF2-40B4-BE49-F238E27FC236}">
                <a16:creationId xmlns:a16="http://schemas.microsoft.com/office/drawing/2014/main" id="{D284E76D-64C9-B1E4-0754-858BD4E2CD09}"/>
              </a:ext>
            </a:extLst>
          </p:cNvPr>
          <p:cNvSpPr>
            <a:spLocks noGrp="1"/>
          </p:cNvSpPr>
          <p:nvPr>
            <p:ph sz="quarter" idx="20"/>
          </p:nvPr>
        </p:nvSpPr>
        <p:spPr>
          <a:xfrm>
            <a:off x="515938" y="1375577"/>
            <a:ext cx="5505449" cy="44299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3" name="Inhaltsplatzhalter 2">
            <a:extLst>
              <a:ext uri="{FF2B5EF4-FFF2-40B4-BE49-F238E27FC236}">
                <a16:creationId xmlns:a16="http://schemas.microsoft.com/office/drawing/2014/main" id="{376BA811-6E97-8116-9916-6637CE260DE3}"/>
              </a:ext>
            </a:extLst>
          </p:cNvPr>
          <p:cNvSpPr>
            <a:spLocks noGrp="1"/>
          </p:cNvSpPr>
          <p:nvPr>
            <p:ph sz="quarter" idx="21"/>
          </p:nvPr>
        </p:nvSpPr>
        <p:spPr>
          <a:xfrm>
            <a:off x="6170615" y="1376363"/>
            <a:ext cx="5505449" cy="44299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346861939"/>
      </p:ext>
    </p:extLst>
  </p:cSld>
  <p:clrMapOvr>
    <a:masterClrMapping/>
  </p:clrMapOvr>
  <p:extLst>
    <p:ext uri="{DCECCB84-F9BA-43D5-87BE-67443E8EF086}">
      <p15:sldGuideLst xmlns:p15="http://schemas.microsoft.com/office/powerpoint/2012/main">
        <p15:guide id="1" pos="3884">
          <p15:clr>
            <a:srgbClr val="FBAE40"/>
          </p15:clr>
        </p15:guide>
        <p15:guide id="2" pos="3793">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0A234D-93F8-1192-4174-6C45F44743D5}"/>
              </a:ext>
            </a:extLst>
          </p:cNvPr>
          <p:cNvSpPr>
            <a:spLocks noGrp="1"/>
          </p:cNvSpPr>
          <p:nvPr>
            <p:ph type="title"/>
          </p:nvPr>
        </p:nvSpPr>
        <p:spPr>
          <a:xfrm>
            <a:off x="515938" y="2319454"/>
            <a:ext cx="9297135" cy="1109546"/>
          </a:xfrm>
        </p:spPr>
        <p:txBody>
          <a:bodyPr/>
          <a:lstStyle>
            <a:lvl1pPr>
              <a:defRPr sz="3600"/>
            </a:lvl1pPr>
          </a:lstStyle>
          <a:p>
            <a:r>
              <a:rPr lang="de-DE" dirty="0"/>
              <a:t>Mastertitelformat bearbeiten</a:t>
            </a:r>
          </a:p>
        </p:txBody>
      </p:sp>
      <p:sp>
        <p:nvSpPr>
          <p:cNvPr id="6" name="Textplatzhalter 5">
            <a:extLst>
              <a:ext uri="{FF2B5EF4-FFF2-40B4-BE49-F238E27FC236}">
                <a16:creationId xmlns:a16="http://schemas.microsoft.com/office/drawing/2014/main" id="{3110933A-3A9A-C046-B06C-BE3507543AE6}"/>
              </a:ext>
            </a:extLst>
          </p:cNvPr>
          <p:cNvSpPr>
            <a:spLocks noGrp="1"/>
          </p:cNvSpPr>
          <p:nvPr>
            <p:ph type="body" sz="quarter" idx="10"/>
          </p:nvPr>
        </p:nvSpPr>
        <p:spPr>
          <a:xfrm>
            <a:off x="4616217" y="3432989"/>
            <a:ext cx="6311900" cy="971550"/>
          </a:xfrm>
        </p:spPr>
        <p:txBody>
          <a:bodyPr/>
          <a:lstStyle>
            <a:lvl1pPr>
              <a:defRPr sz="1800"/>
            </a:lvl1pPr>
            <a:lvl2pPr>
              <a:defRPr sz="1800"/>
            </a:lvl2pPr>
            <a:lvl3pPr>
              <a:defRPr sz="1800"/>
            </a:lvl3pPr>
            <a:lvl4pPr>
              <a:defRPr sz="1800"/>
            </a:lvl4pPr>
            <a:lvl5pPr>
              <a:defRPr sz="18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714187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7A1C639-99B2-4A4E-A848-FCDF8B8CE19B}"/>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cxnSp>
        <p:nvCxnSpPr>
          <p:cNvPr id="12" name="Straight Connector 11">
            <a:extLst>
              <a:ext uri="{FF2B5EF4-FFF2-40B4-BE49-F238E27FC236}">
                <a16:creationId xmlns:a16="http://schemas.microsoft.com/office/drawing/2014/main" id="{CF8C5567-1597-6746-A572-07785B31B403}"/>
              </a:ext>
            </a:extLst>
          </p:cNvPr>
          <p:cNvCxnSpPr>
            <a:cxnSpLocks/>
          </p:cNvCxnSpPr>
          <p:nvPr/>
        </p:nvCxnSpPr>
        <p:spPr>
          <a:xfrm>
            <a:off x="4430966" y="729000"/>
            <a:ext cx="0" cy="540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694D6CEC-7C5A-3644-8542-9DB48BE16B98}"/>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tx1"/>
                </a:solidFill>
              </a:defRPr>
            </a:lvl1pPr>
          </a:lstStyle>
          <a:p>
            <a:r>
              <a:rPr lang="en-SI" dirty="0"/>
              <a:t>Title of the presentation background image</a:t>
            </a:r>
            <a:endParaRPr lang="en-US" dirty="0"/>
          </a:p>
        </p:txBody>
      </p:sp>
      <p:sp>
        <p:nvSpPr>
          <p:cNvPr id="14" name="Subtitle 2">
            <a:extLst>
              <a:ext uri="{FF2B5EF4-FFF2-40B4-BE49-F238E27FC236}">
                <a16:creationId xmlns:a16="http://schemas.microsoft.com/office/drawing/2014/main" id="{ED035378-5C01-FC45-A1F5-C4ADE23D9232}"/>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of the presentation</a:t>
            </a:r>
          </a:p>
          <a:p>
            <a:r>
              <a:rPr lang="en-GB" dirty="0"/>
              <a:t>Speaker Name</a:t>
            </a:r>
          </a:p>
          <a:p>
            <a:r>
              <a:rPr lang="en-GB" dirty="0"/>
              <a:t>Date and Location</a:t>
            </a:r>
            <a:endParaRPr lang="en-US" dirty="0"/>
          </a:p>
        </p:txBody>
      </p:sp>
      <p:pic>
        <p:nvPicPr>
          <p:cNvPr id="7" name="Picture 6" descr="A picture containing graphical user interface&#10;&#10;Description automatically generated">
            <a:extLst>
              <a:ext uri="{FF2B5EF4-FFF2-40B4-BE49-F238E27FC236}">
                <a16:creationId xmlns:a16="http://schemas.microsoft.com/office/drawing/2014/main" id="{94A4C6FB-EF59-2346-BFA1-FB3C5245B187}"/>
              </a:ext>
            </a:extLst>
          </p:cNvPr>
          <p:cNvPicPr>
            <a:picLocks noChangeAspect="1"/>
          </p:cNvPicPr>
          <p:nvPr/>
        </p:nvPicPr>
        <p:blipFill>
          <a:blip r:embed="rId2"/>
          <a:stretch>
            <a:fillRect/>
          </a:stretch>
        </p:blipFill>
        <p:spPr>
          <a:xfrm>
            <a:off x="0" y="177106"/>
            <a:ext cx="4411916" cy="2160000"/>
          </a:xfrm>
          <a:prstGeom prst="rect">
            <a:avLst/>
          </a:prstGeom>
        </p:spPr>
      </p:pic>
      <p:sp>
        <p:nvSpPr>
          <p:cNvPr id="8" name="Rectangle 7">
            <a:extLst>
              <a:ext uri="{FF2B5EF4-FFF2-40B4-BE49-F238E27FC236}">
                <a16:creationId xmlns:a16="http://schemas.microsoft.com/office/drawing/2014/main" id="{0672E73E-3525-BB44-983C-F70D53BE1A0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cxnSp>
        <p:nvCxnSpPr>
          <p:cNvPr id="9" name="Straight Connector 8">
            <a:extLst>
              <a:ext uri="{FF2B5EF4-FFF2-40B4-BE49-F238E27FC236}">
                <a16:creationId xmlns:a16="http://schemas.microsoft.com/office/drawing/2014/main" id="{AA045888-6C49-FA42-9E30-31F472686958}"/>
              </a:ext>
            </a:extLst>
          </p:cNvPr>
          <p:cNvCxnSpPr>
            <a:cxnSpLocks/>
          </p:cNvCxnSpPr>
          <p:nvPr userDrawn="1"/>
        </p:nvCxnSpPr>
        <p:spPr>
          <a:xfrm>
            <a:off x="4430966" y="729000"/>
            <a:ext cx="0" cy="540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10" descr="A picture containing graphical user interface&#10;&#10;Description automatically generated">
            <a:extLst>
              <a:ext uri="{FF2B5EF4-FFF2-40B4-BE49-F238E27FC236}">
                <a16:creationId xmlns:a16="http://schemas.microsoft.com/office/drawing/2014/main" id="{1A3E8283-122A-EE4D-BF9E-A31130558568}"/>
              </a:ext>
            </a:extLst>
          </p:cNvPr>
          <p:cNvPicPr>
            <a:picLocks noChangeAspect="1"/>
          </p:cNvPicPr>
          <p:nvPr userDrawn="1"/>
        </p:nvPicPr>
        <p:blipFill>
          <a:blip r:embed="rId2"/>
          <a:stretch>
            <a:fillRect/>
          </a:stretch>
        </p:blipFill>
        <p:spPr>
          <a:xfrm>
            <a:off x="0" y="177106"/>
            <a:ext cx="4411916" cy="2160000"/>
          </a:xfrm>
          <a:prstGeom prst="rect">
            <a:avLst/>
          </a:prstGeom>
        </p:spPr>
      </p:pic>
    </p:spTree>
    <p:extLst>
      <p:ext uri="{BB962C8B-B14F-4D97-AF65-F5344CB8AC3E}">
        <p14:creationId xmlns:p14="http://schemas.microsoft.com/office/powerpoint/2010/main" val="27327590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Slide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E58104-D31B-2A46-9D9A-EA9CD0F81CF7}"/>
              </a:ext>
            </a:extLst>
          </p:cNvPr>
          <p:cNvSpPr/>
          <p:nvPr/>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9" name="Picture 8">
            <a:extLst>
              <a:ext uri="{FF2B5EF4-FFF2-40B4-BE49-F238E27FC236}">
                <a16:creationId xmlns:a16="http://schemas.microsoft.com/office/drawing/2014/main" id="{3C84888C-D5DC-CE40-B058-C4F8A1386EDB}"/>
              </a:ext>
            </a:extLst>
          </p:cNvPr>
          <p:cNvPicPr>
            <a:picLocks noChangeAspect="1"/>
          </p:cNvPicPr>
          <p:nvPr/>
        </p:nvPicPr>
        <p:blipFill>
          <a:blip r:embed="rId2"/>
          <a:srcRect/>
          <a:stretch/>
        </p:blipFill>
        <p:spPr>
          <a:xfrm>
            <a:off x="2345" y="177106"/>
            <a:ext cx="440722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dirty="0"/>
              <a:t>Title of the presentation background image</a:t>
            </a:r>
            <a:endParaRPr lang="en-US" dirty="0"/>
          </a:p>
        </p:txBody>
      </p:sp>
      <p:sp>
        <p:nvSpPr>
          <p:cNvPr id="10" name="Subtitle 2">
            <a:extLst>
              <a:ext uri="{FF2B5EF4-FFF2-40B4-BE49-F238E27FC236}">
                <a16:creationId xmlns:a16="http://schemas.microsoft.com/office/drawing/2014/main" id="{8EE8584F-776F-CE43-B82A-08901CB04C7B}"/>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of the presentation</a:t>
            </a:r>
          </a:p>
          <a:p>
            <a:r>
              <a:rPr lang="en-GB" dirty="0"/>
              <a:t>Speaker Name</a:t>
            </a:r>
          </a:p>
          <a:p>
            <a:r>
              <a:rPr lang="en-GB" dirty="0"/>
              <a:t>Date and Location</a:t>
            </a:r>
            <a:endParaRPr lang="en-US" dirty="0"/>
          </a:p>
        </p:txBody>
      </p:sp>
      <p:sp>
        <p:nvSpPr>
          <p:cNvPr id="7" name="Rectangle 6">
            <a:extLst>
              <a:ext uri="{FF2B5EF4-FFF2-40B4-BE49-F238E27FC236}">
                <a16:creationId xmlns:a16="http://schemas.microsoft.com/office/drawing/2014/main" id="{C15928C1-AE23-4C47-B754-890FE727450B}"/>
              </a:ext>
            </a:extLst>
          </p:cNvPr>
          <p:cNvSpPr/>
          <p:nvPr userDrawn="1"/>
        </p:nvSpPr>
        <p:spPr>
          <a:xfrm>
            <a:off x="0" y="0"/>
            <a:ext cx="12192000" cy="6858000"/>
          </a:xfrm>
          <a:prstGeom prst="rect">
            <a:avLst/>
          </a:prstGeom>
          <a:solidFill>
            <a:srgbClr val="3678BD"/>
          </a:solidFill>
          <a:ln>
            <a:solidFill>
              <a:srgbClr val="3678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8" name="Picture 7">
            <a:extLst>
              <a:ext uri="{FF2B5EF4-FFF2-40B4-BE49-F238E27FC236}">
                <a16:creationId xmlns:a16="http://schemas.microsoft.com/office/drawing/2014/main" id="{5738795F-832F-7A41-BFE2-2AA1C1E129B9}"/>
              </a:ext>
            </a:extLst>
          </p:cNvPr>
          <p:cNvPicPr>
            <a:picLocks noChangeAspect="1"/>
          </p:cNvPicPr>
          <p:nvPr userDrawn="1"/>
        </p:nvPicPr>
        <p:blipFill>
          <a:blip r:embed="rId2"/>
          <a:srcRect/>
          <a:stretch/>
        </p:blipFill>
        <p:spPr>
          <a:xfrm>
            <a:off x="2345" y="177106"/>
            <a:ext cx="4407226" cy="2160000"/>
          </a:xfrm>
          <a:prstGeom prst="rect">
            <a:avLst/>
          </a:prstGeom>
        </p:spPr>
      </p:pic>
      <p:cxnSp>
        <p:nvCxnSpPr>
          <p:cNvPr id="13" name="Straight Connector 12">
            <a:extLst>
              <a:ext uri="{FF2B5EF4-FFF2-40B4-BE49-F238E27FC236}">
                <a16:creationId xmlns:a16="http://schemas.microsoft.com/office/drawing/2014/main" id="{79C0C623-2D29-9141-8B28-8E51290D708C}"/>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36073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Slide Renewable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p:nvPicPr>
        <p:blipFill>
          <a:blip r:embed="rId2"/>
          <a:srcRect/>
          <a:stretch/>
        </p:blipFill>
        <p:spPr>
          <a:xfrm>
            <a:off x="0" y="0"/>
            <a:ext cx="12192000" cy="6858000"/>
          </a:xfrm>
          <a:prstGeom prst="rect">
            <a:avLst/>
          </a:prstGeom>
        </p:spPr>
      </p:pic>
      <p:sp>
        <p:nvSpPr>
          <p:cNvPr id="2" name="Title 1"/>
          <p:cNvSpPr>
            <a:spLocks noGrp="1"/>
          </p:cNvSpPr>
          <p:nvPr>
            <p:ph type="ctrTitle" hasCustomPrompt="1"/>
          </p:nvPr>
        </p:nvSpPr>
        <p:spPr>
          <a:xfrm>
            <a:off x="5114930" y="729000"/>
            <a:ext cx="6372220" cy="3273362"/>
          </a:xfrm>
        </p:spPr>
        <p:txBody>
          <a:bodyPr anchor="ctr">
            <a:normAutofit/>
          </a:bodyPr>
          <a:lstStyle>
            <a:lvl1pPr algn="l">
              <a:defRPr sz="4500">
                <a:solidFill>
                  <a:schemeClr val="tx1"/>
                </a:solidFill>
              </a:defRPr>
            </a:lvl1pPr>
          </a:lstStyle>
          <a:p>
            <a:r>
              <a:rPr lang="en-SI" dirty="0"/>
              <a:t>Title of the presentation background image</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3C84888C-D5DC-CE40-B058-C4F8A1386EDB}"/>
              </a:ext>
            </a:extLst>
          </p:cNvPr>
          <p:cNvPicPr>
            <a:picLocks noChangeAspect="1"/>
          </p:cNvPicPr>
          <p:nvPr/>
        </p:nvPicPr>
        <p:blipFill>
          <a:blip r:embed="rId3"/>
          <a:stretch>
            <a:fillRect/>
          </a:stretch>
        </p:blipFill>
        <p:spPr>
          <a:xfrm>
            <a:off x="0" y="177106"/>
            <a:ext cx="441191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p:nvCxnSpPr>
        <p:spPr>
          <a:xfrm>
            <a:off x="4430966" y="729000"/>
            <a:ext cx="0" cy="540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ubtitle 2">
            <a:extLst>
              <a:ext uri="{FF2B5EF4-FFF2-40B4-BE49-F238E27FC236}">
                <a16:creationId xmlns:a16="http://schemas.microsoft.com/office/drawing/2014/main" id="{49C593FC-B38D-F24A-AAA6-81EAFBB41B12}"/>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of the presentation</a:t>
            </a:r>
          </a:p>
          <a:p>
            <a:r>
              <a:rPr lang="en-GB" dirty="0"/>
              <a:t>Speaker Name</a:t>
            </a:r>
          </a:p>
          <a:p>
            <a:r>
              <a:rPr lang="en-GB" dirty="0"/>
              <a:t>Date and Location</a:t>
            </a:r>
            <a:endParaRPr lang="en-US" dirty="0"/>
          </a:p>
        </p:txBody>
      </p:sp>
      <p:pic>
        <p:nvPicPr>
          <p:cNvPr id="7" name="Picture 6">
            <a:extLst>
              <a:ext uri="{FF2B5EF4-FFF2-40B4-BE49-F238E27FC236}">
                <a16:creationId xmlns:a16="http://schemas.microsoft.com/office/drawing/2014/main" id="{625245AF-6641-7A4E-B23C-A79A6745B240}"/>
              </a:ext>
            </a:extLst>
          </p:cNvPr>
          <p:cNvPicPr>
            <a:picLocks noChangeAspect="1"/>
          </p:cNvPicPr>
          <p:nvPr userDrawn="1"/>
        </p:nvPicPr>
        <p:blipFill>
          <a:blip r:embed="rId2"/>
          <a:srcRect/>
          <a:stretch/>
        </p:blipFill>
        <p:spPr>
          <a:xfrm>
            <a:off x="0" y="0"/>
            <a:ext cx="12192000" cy="6858000"/>
          </a:xfrm>
          <a:prstGeom prst="rect">
            <a:avLst/>
          </a:prstGeom>
        </p:spPr>
      </p:pic>
      <p:pic>
        <p:nvPicPr>
          <p:cNvPr id="10" name="Picture 9" descr="A picture containing graphical user interface&#10;&#10;Description automatically generated">
            <a:extLst>
              <a:ext uri="{FF2B5EF4-FFF2-40B4-BE49-F238E27FC236}">
                <a16:creationId xmlns:a16="http://schemas.microsoft.com/office/drawing/2014/main" id="{A4D4D13F-CFA2-0543-9CCE-43109CFF0D08}"/>
              </a:ext>
            </a:extLst>
          </p:cNvPr>
          <p:cNvPicPr>
            <a:picLocks noChangeAspect="1"/>
          </p:cNvPicPr>
          <p:nvPr userDrawn="1"/>
        </p:nvPicPr>
        <p:blipFill>
          <a:blip r:embed="rId3"/>
          <a:stretch>
            <a:fillRect/>
          </a:stretch>
        </p:blipFill>
        <p:spPr>
          <a:xfrm>
            <a:off x="0" y="177106"/>
            <a:ext cx="4411916" cy="2160000"/>
          </a:xfrm>
          <a:prstGeom prst="rect">
            <a:avLst/>
          </a:prstGeom>
        </p:spPr>
      </p:pic>
      <p:cxnSp>
        <p:nvCxnSpPr>
          <p:cNvPr id="11" name="Straight Connector 10">
            <a:extLst>
              <a:ext uri="{FF2B5EF4-FFF2-40B4-BE49-F238E27FC236}">
                <a16:creationId xmlns:a16="http://schemas.microsoft.com/office/drawing/2014/main" id="{8EEF1F50-700F-AD4F-8758-1949A3E3D040}"/>
              </a:ext>
            </a:extLst>
          </p:cNvPr>
          <p:cNvCxnSpPr>
            <a:cxnSpLocks/>
          </p:cNvCxnSpPr>
          <p:nvPr userDrawn="1"/>
        </p:nvCxnSpPr>
        <p:spPr>
          <a:xfrm>
            <a:off x="4430966" y="729000"/>
            <a:ext cx="0" cy="540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77823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Slide Glob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p:nvPicPr>
        <p:blipFill>
          <a:blip r:embed="rId2"/>
          <a:srcRect/>
          <a:stretch/>
        </p:blipFill>
        <p:spPr>
          <a:xfrm>
            <a:off x="0" y="0"/>
            <a:ext cx="12192000" cy="6858000"/>
          </a:xfrm>
          <a:prstGeom prst="rect">
            <a:avLst/>
          </a:prstGeom>
        </p:spPr>
      </p:pic>
      <p:pic>
        <p:nvPicPr>
          <p:cNvPr id="9" name="Picture 8" descr="A picture containing graphical user interface&#10;&#10;Description automatically generated">
            <a:extLst>
              <a:ext uri="{FF2B5EF4-FFF2-40B4-BE49-F238E27FC236}">
                <a16:creationId xmlns:a16="http://schemas.microsoft.com/office/drawing/2014/main" id="{3C84888C-D5DC-CE40-B058-C4F8A1386EDB}"/>
              </a:ext>
            </a:extLst>
          </p:cNvPr>
          <p:cNvPicPr>
            <a:picLocks noChangeAspect="1"/>
          </p:cNvPicPr>
          <p:nvPr/>
        </p:nvPicPr>
        <p:blipFill>
          <a:blip r:embed="rId3"/>
          <a:stretch>
            <a:fillRect/>
          </a:stretch>
        </p:blipFill>
        <p:spPr>
          <a:xfrm>
            <a:off x="0" y="177106"/>
            <a:ext cx="441191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dirty="0"/>
              <a:t>Title of the presentation background image</a:t>
            </a:r>
            <a:endParaRPr lang="en-US" dirty="0"/>
          </a:p>
        </p:txBody>
      </p:sp>
      <p:sp>
        <p:nvSpPr>
          <p:cNvPr id="8" name="Subtitle 2">
            <a:extLst>
              <a:ext uri="{FF2B5EF4-FFF2-40B4-BE49-F238E27FC236}">
                <a16:creationId xmlns:a16="http://schemas.microsoft.com/office/drawing/2014/main" id="{DB95523F-D147-4043-8292-0F1CB1A9890A}"/>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of the presentation</a:t>
            </a:r>
          </a:p>
          <a:p>
            <a:r>
              <a:rPr lang="en-GB" dirty="0"/>
              <a:t>Speaker Name</a:t>
            </a:r>
          </a:p>
          <a:p>
            <a:r>
              <a:rPr lang="en-GB" dirty="0"/>
              <a:t>Date and Location</a:t>
            </a:r>
            <a:endParaRPr lang="en-US" dirty="0"/>
          </a:p>
        </p:txBody>
      </p:sp>
      <p:pic>
        <p:nvPicPr>
          <p:cNvPr id="7" name="Picture 6">
            <a:extLst>
              <a:ext uri="{FF2B5EF4-FFF2-40B4-BE49-F238E27FC236}">
                <a16:creationId xmlns:a16="http://schemas.microsoft.com/office/drawing/2014/main" id="{C932859F-D5F4-A040-A623-C48B68772D84}"/>
              </a:ext>
            </a:extLst>
          </p:cNvPr>
          <p:cNvPicPr>
            <a:picLocks noChangeAspect="1"/>
          </p:cNvPicPr>
          <p:nvPr userDrawn="1"/>
        </p:nvPicPr>
        <p:blipFill>
          <a:blip r:embed="rId4"/>
          <a:srcRect/>
          <a:stretch/>
        </p:blipFill>
        <p:spPr>
          <a:xfrm>
            <a:off x="0" y="0"/>
            <a:ext cx="12192000" cy="6858000"/>
          </a:xfrm>
          <a:prstGeom prst="rect">
            <a:avLst/>
          </a:prstGeom>
        </p:spPr>
      </p:pic>
      <p:pic>
        <p:nvPicPr>
          <p:cNvPr id="10" name="Picture 9" descr="A picture containing graphical user interface&#10;&#10;Description automatically generated">
            <a:extLst>
              <a:ext uri="{FF2B5EF4-FFF2-40B4-BE49-F238E27FC236}">
                <a16:creationId xmlns:a16="http://schemas.microsoft.com/office/drawing/2014/main" id="{4002CDB1-8A22-DE41-8438-596048C93852}"/>
              </a:ext>
            </a:extLst>
          </p:cNvPr>
          <p:cNvPicPr>
            <a:picLocks noChangeAspect="1"/>
          </p:cNvPicPr>
          <p:nvPr userDrawn="1"/>
        </p:nvPicPr>
        <p:blipFill>
          <a:blip r:embed="rId3"/>
          <a:stretch>
            <a:fillRect/>
          </a:stretch>
        </p:blipFill>
        <p:spPr>
          <a:xfrm>
            <a:off x="0" y="177106"/>
            <a:ext cx="4411916" cy="2160000"/>
          </a:xfrm>
          <a:prstGeom prst="rect">
            <a:avLst/>
          </a:prstGeom>
        </p:spPr>
      </p:pic>
      <p:cxnSp>
        <p:nvCxnSpPr>
          <p:cNvPr id="13" name="Straight Connector 12">
            <a:extLst>
              <a:ext uri="{FF2B5EF4-FFF2-40B4-BE49-F238E27FC236}">
                <a16:creationId xmlns:a16="http://schemas.microsoft.com/office/drawing/2014/main" id="{656049DD-4F2F-B546-BAC1-DA9580223C20}"/>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28880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Slide REMI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p:nvPicPr>
        <p:blipFill>
          <a:blip r:embed="rId2"/>
          <a:src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3C84888C-D5DC-CE40-B058-C4F8A1386EDB}"/>
              </a:ext>
            </a:extLst>
          </p:cNvPr>
          <p:cNvPicPr>
            <a:picLocks noChangeAspect="1"/>
          </p:cNvPicPr>
          <p:nvPr/>
        </p:nvPicPr>
        <p:blipFill>
          <a:blip r:embed="rId3"/>
          <a:srcRect/>
          <a:stretch/>
        </p:blipFill>
        <p:spPr>
          <a:xfrm>
            <a:off x="2345" y="177106"/>
            <a:ext cx="440722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dirty="0"/>
              <a:t>Title of the presentation on renewable energy background image</a:t>
            </a:r>
            <a:endParaRPr lang="en-US" dirty="0"/>
          </a:p>
        </p:txBody>
      </p:sp>
      <p:sp>
        <p:nvSpPr>
          <p:cNvPr id="7" name="Subtitle 2">
            <a:extLst>
              <a:ext uri="{FF2B5EF4-FFF2-40B4-BE49-F238E27FC236}">
                <a16:creationId xmlns:a16="http://schemas.microsoft.com/office/drawing/2014/main" id="{D60C75DC-8031-B34F-8CD7-0B5EA60E28A1}"/>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of the presentation</a:t>
            </a:r>
          </a:p>
          <a:p>
            <a:r>
              <a:rPr lang="en-GB" dirty="0"/>
              <a:t>Speaker Name</a:t>
            </a:r>
          </a:p>
          <a:p>
            <a:r>
              <a:rPr lang="en-GB" dirty="0"/>
              <a:t>Date and Location</a:t>
            </a:r>
            <a:endParaRPr lang="en-US" dirty="0"/>
          </a:p>
        </p:txBody>
      </p:sp>
      <p:pic>
        <p:nvPicPr>
          <p:cNvPr id="8" name="Picture 7">
            <a:extLst>
              <a:ext uri="{FF2B5EF4-FFF2-40B4-BE49-F238E27FC236}">
                <a16:creationId xmlns:a16="http://schemas.microsoft.com/office/drawing/2014/main" id="{D5CD2130-0C59-A24E-87B6-47C3253CAE7F}"/>
              </a:ext>
            </a:extLst>
          </p:cNvPr>
          <p:cNvPicPr>
            <a:picLocks noChangeAspect="1"/>
          </p:cNvPicPr>
          <p:nvPr userDrawn="1"/>
        </p:nvPicPr>
        <p:blipFill>
          <a:blip r:embed="rId2"/>
          <a:src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8E5E6D44-AD3D-734B-8CDF-7885FFE9E6CB}"/>
              </a:ext>
            </a:extLst>
          </p:cNvPr>
          <p:cNvPicPr>
            <a:picLocks noChangeAspect="1"/>
          </p:cNvPicPr>
          <p:nvPr userDrawn="1"/>
        </p:nvPicPr>
        <p:blipFill>
          <a:blip r:embed="rId3"/>
          <a:srcRect/>
          <a:stretch/>
        </p:blipFill>
        <p:spPr>
          <a:xfrm>
            <a:off x="2345" y="177106"/>
            <a:ext cx="4407226" cy="2160000"/>
          </a:xfrm>
          <a:prstGeom prst="rect">
            <a:avLst/>
          </a:prstGeom>
        </p:spPr>
      </p:pic>
      <p:cxnSp>
        <p:nvCxnSpPr>
          <p:cNvPr id="13" name="Straight Connector 12">
            <a:extLst>
              <a:ext uri="{FF2B5EF4-FFF2-40B4-BE49-F238E27FC236}">
                <a16:creationId xmlns:a16="http://schemas.microsoft.com/office/drawing/2014/main" id="{5DE95D42-62A6-3A49-9013-2E0E801F3882}"/>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66595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Slide GA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p:nvPicPr>
        <p:blipFill>
          <a:blip r:embed="rId2"/>
          <a:srcRect/>
          <a:stretch/>
        </p:blipFill>
        <p:spPr>
          <a:xfrm>
            <a:off x="600" y="337"/>
            <a:ext cx="12192000" cy="6858000"/>
          </a:xfrm>
          <a:prstGeom prst="rect">
            <a:avLst/>
          </a:prstGeom>
        </p:spPr>
      </p:pic>
      <p:pic>
        <p:nvPicPr>
          <p:cNvPr id="9" name="Picture 8">
            <a:extLst>
              <a:ext uri="{FF2B5EF4-FFF2-40B4-BE49-F238E27FC236}">
                <a16:creationId xmlns:a16="http://schemas.microsoft.com/office/drawing/2014/main" id="{3C84888C-D5DC-CE40-B058-C4F8A1386EDB}"/>
              </a:ext>
            </a:extLst>
          </p:cNvPr>
          <p:cNvPicPr>
            <a:picLocks noChangeAspect="1"/>
          </p:cNvPicPr>
          <p:nvPr/>
        </p:nvPicPr>
        <p:blipFill>
          <a:blip r:embed="rId3"/>
          <a:srcRect/>
          <a:stretch/>
        </p:blipFill>
        <p:spPr>
          <a:xfrm>
            <a:off x="2345" y="177106"/>
            <a:ext cx="440722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dirty="0"/>
              <a:t>Title of the presentation background image</a:t>
            </a:r>
            <a:endParaRPr lang="en-US" dirty="0"/>
          </a:p>
        </p:txBody>
      </p:sp>
      <p:sp>
        <p:nvSpPr>
          <p:cNvPr id="7" name="Subtitle 2">
            <a:extLst>
              <a:ext uri="{FF2B5EF4-FFF2-40B4-BE49-F238E27FC236}">
                <a16:creationId xmlns:a16="http://schemas.microsoft.com/office/drawing/2014/main" id="{D60C75DC-8031-B34F-8CD7-0B5EA60E28A1}"/>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of the presentation</a:t>
            </a:r>
          </a:p>
          <a:p>
            <a:r>
              <a:rPr lang="en-GB" dirty="0"/>
              <a:t>Speaker Name</a:t>
            </a:r>
          </a:p>
          <a:p>
            <a:r>
              <a:rPr lang="en-GB" dirty="0"/>
              <a:t>Date and Location</a:t>
            </a:r>
            <a:endParaRPr lang="en-US" dirty="0"/>
          </a:p>
        </p:txBody>
      </p:sp>
      <p:pic>
        <p:nvPicPr>
          <p:cNvPr id="8" name="Picture 7">
            <a:extLst>
              <a:ext uri="{FF2B5EF4-FFF2-40B4-BE49-F238E27FC236}">
                <a16:creationId xmlns:a16="http://schemas.microsoft.com/office/drawing/2014/main" id="{4E1B9A39-2722-B14F-B50F-862F6D69565F}"/>
              </a:ext>
            </a:extLst>
          </p:cNvPr>
          <p:cNvPicPr>
            <a:picLocks noChangeAspect="1"/>
          </p:cNvPicPr>
          <p:nvPr userDrawn="1"/>
        </p:nvPicPr>
        <p:blipFill>
          <a:blip r:embed="rId2"/>
          <a:srcRect/>
          <a:stretch/>
        </p:blipFill>
        <p:spPr>
          <a:xfrm>
            <a:off x="600" y="337"/>
            <a:ext cx="12192000" cy="6858000"/>
          </a:xfrm>
          <a:prstGeom prst="rect">
            <a:avLst/>
          </a:prstGeom>
        </p:spPr>
      </p:pic>
      <p:pic>
        <p:nvPicPr>
          <p:cNvPr id="10" name="Picture 9">
            <a:extLst>
              <a:ext uri="{FF2B5EF4-FFF2-40B4-BE49-F238E27FC236}">
                <a16:creationId xmlns:a16="http://schemas.microsoft.com/office/drawing/2014/main" id="{20989843-35E4-554E-857E-B8B4D858E4D6}"/>
              </a:ext>
            </a:extLst>
          </p:cNvPr>
          <p:cNvPicPr>
            <a:picLocks noChangeAspect="1"/>
          </p:cNvPicPr>
          <p:nvPr userDrawn="1"/>
        </p:nvPicPr>
        <p:blipFill>
          <a:blip r:embed="rId3"/>
          <a:srcRect/>
          <a:stretch/>
        </p:blipFill>
        <p:spPr>
          <a:xfrm>
            <a:off x="2345" y="177106"/>
            <a:ext cx="4407226" cy="2160000"/>
          </a:xfrm>
          <a:prstGeom prst="rect">
            <a:avLst/>
          </a:prstGeom>
        </p:spPr>
      </p:pic>
      <p:cxnSp>
        <p:nvCxnSpPr>
          <p:cNvPr id="13" name="Straight Connector 12">
            <a:extLst>
              <a:ext uri="{FF2B5EF4-FFF2-40B4-BE49-F238E27FC236}">
                <a16:creationId xmlns:a16="http://schemas.microsoft.com/office/drawing/2014/main" id="{CD6A3406-20DF-EC41-B915-E2FEFD2C7051}"/>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02975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solidFill>
              </a:defRPr>
            </a:lvl1pPr>
          </a:lstStyle>
          <a:p>
            <a:r>
              <a:rPr lang="sl-SI" dirty="0"/>
              <a:t>Agenda</a:t>
            </a:r>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68E16D21-2873-7F4D-BC1C-4DCC7B7156B8}" type="slidenum">
              <a:rPr lang="en-SI" smtClean="0"/>
              <a:pPr/>
              <a:t>‹#›</a:t>
            </a:fld>
            <a:endParaRPr lang="en-SI" dirty="0"/>
          </a:p>
        </p:txBody>
      </p:sp>
      <p:sp>
        <p:nvSpPr>
          <p:cNvPr id="8" name="Content Placeholder 2">
            <a:extLst>
              <a:ext uri="{FF2B5EF4-FFF2-40B4-BE49-F238E27FC236}">
                <a16:creationId xmlns:a16="http://schemas.microsoft.com/office/drawing/2014/main" id="{1426D3AD-FEF8-4340-934D-46D6144F23EA}"/>
              </a:ext>
            </a:extLst>
          </p:cNvPr>
          <p:cNvSpPr>
            <a:spLocks noGrp="1"/>
          </p:cNvSpPr>
          <p:nvPr>
            <p:ph idx="1" hasCustomPrompt="1"/>
          </p:nvPr>
        </p:nvSpPr>
        <p:spPr>
          <a:xfrm>
            <a:off x="712572" y="1427034"/>
            <a:ext cx="8734362" cy="4351338"/>
          </a:xfrm>
        </p:spPr>
        <p:txBody>
          <a:bodyPr/>
          <a:lstStyle>
            <a:lvl1pPr marL="342900" indent="-342900">
              <a:buClr>
                <a:srgbClr val="3678BD"/>
              </a:buClr>
              <a:buFont typeface="Arial" panose="020B0604020202020204" pitchFamily="34" charset="0"/>
              <a:buChar char="•"/>
              <a:defRPr b="1"/>
            </a:lvl1pPr>
            <a:lvl2pPr marL="457200" indent="0">
              <a:buNone/>
              <a:defRPr/>
            </a:lvl2pPr>
            <a:lvl3pPr marL="914400" indent="0">
              <a:buNone/>
              <a:defRPr/>
            </a:lvl3pPr>
            <a:lvl4pPr marL="1371600" indent="0">
              <a:buNone/>
              <a:defRPr/>
            </a:lvl4pPr>
            <a:lvl5pPr marL="1828800" indent="0">
              <a:buNone/>
              <a:defRPr/>
            </a:lvl5pPr>
          </a:lstStyle>
          <a:p>
            <a:pPr lvl="0"/>
            <a:r>
              <a:rPr lang="en-GB" dirty="0"/>
              <a:t>Agenda item number one</a:t>
            </a:r>
          </a:p>
          <a:p>
            <a:pPr lvl="0"/>
            <a:r>
              <a:rPr lang="en-GB" dirty="0"/>
              <a:t>Agenda item number two</a:t>
            </a:r>
          </a:p>
          <a:p>
            <a:pPr lvl="0"/>
            <a:r>
              <a:rPr lang="en-GB" dirty="0"/>
              <a:t>Agenda item number three</a:t>
            </a:r>
          </a:p>
        </p:txBody>
      </p:sp>
    </p:spTree>
    <p:extLst>
      <p:ext uri="{BB962C8B-B14F-4D97-AF65-F5344CB8AC3E}">
        <p14:creationId xmlns:p14="http://schemas.microsoft.com/office/powerpoint/2010/main" val="26566841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6000" y="1066800"/>
            <a:ext cx="10800000" cy="3084787"/>
          </a:xfrm>
        </p:spPr>
        <p:txBody>
          <a:bodyPr anchor="ctr">
            <a:normAutofit/>
          </a:bodyPr>
          <a:lstStyle>
            <a:lvl1pPr algn="l">
              <a:defRPr sz="6000"/>
            </a:lvl1pPr>
          </a:lstStyle>
          <a:p>
            <a:r>
              <a:rPr lang="en-GB" dirty="0"/>
              <a:t>Section title</a:t>
            </a:r>
            <a:endParaRPr lang="en-US" dirty="0"/>
          </a:p>
        </p:txBody>
      </p:sp>
      <p:sp>
        <p:nvSpPr>
          <p:cNvPr id="3" name="Text Placeholder 2"/>
          <p:cNvSpPr>
            <a:spLocks noGrp="1"/>
          </p:cNvSpPr>
          <p:nvPr>
            <p:ph type="body" idx="1" hasCustomPrompt="1"/>
          </p:nvPr>
        </p:nvSpPr>
        <p:spPr>
          <a:xfrm>
            <a:off x="694800" y="4410075"/>
            <a:ext cx="10800000" cy="1476376"/>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Section subtitle / Speaker</a:t>
            </a:r>
          </a:p>
        </p:txBody>
      </p:sp>
      <p:sp>
        <p:nvSpPr>
          <p:cNvPr id="6" name="Slide Number Placeholder 5"/>
          <p:cNvSpPr>
            <a:spLocks noGrp="1"/>
          </p:cNvSpPr>
          <p:nvPr>
            <p:ph type="sldNum" sz="quarter" idx="12"/>
          </p:nvPr>
        </p:nvSpPr>
        <p:spPr/>
        <p:txBody>
          <a:bodyPr/>
          <a:lstStyle/>
          <a:p>
            <a:fld id="{68E16D21-2873-7F4D-BC1C-4DCC7B7156B8}" type="slidenum">
              <a:rPr lang="en-SI" smtClean="0"/>
              <a:t>‹#›</a:t>
            </a:fld>
            <a:endParaRPr lang="en-SI"/>
          </a:p>
        </p:txBody>
      </p:sp>
      <p:cxnSp>
        <p:nvCxnSpPr>
          <p:cNvPr id="7" name="Straight Connector 6">
            <a:extLst>
              <a:ext uri="{FF2B5EF4-FFF2-40B4-BE49-F238E27FC236}">
                <a16:creationId xmlns:a16="http://schemas.microsoft.com/office/drawing/2014/main" id="{AFCD5DFA-08FC-8B49-A7E1-FB3F1B9A3465}"/>
              </a:ext>
            </a:extLst>
          </p:cNvPr>
          <p:cNvCxnSpPr>
            <a:cxnSpLocks/>
          </p:cNvCxnSpPr>
          <p:nvPr/>
        </p:nvCxnSpPr>
        <p:spPr>
          <a:xfrm>
            <a:off x="696000" y="4166100"/>
            <a:ext cx="1080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8F4285B-4D3D-5548-9399-8AD26F3535EF}"/>
              </a:ext>
            </a:extLst>
          </p:cNvPr>
          <p:cNvCxnSpPr>
            <a:cxnSpLocks/>
          </p:cNvCxnSpPr>
          <p:nvPr userDrawn="1"/>
        </p:nvCxnSpPr>
        <p:spPr>
          <a:xfrm>
            <a:off x="696000" y="4166100"/>
            <a:ext cx="1080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8521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Section Header Whit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68E16D21-2873-7F4D-BC1C-4DCC7B7156B8}" type="slidenum">
              <a:rPr lang="en-SI" smtClean="0"/>
              <a:t>‹#›</a:t>
            </a:fld>
            <a:endParaRPr lang="en-SI"/>
          </a:p>
        </p:txBody>
      </p:sp>
      <p:cxnSp>
        <p:nvCxnSpPr>
          <p:cNvPr id="7" name="Straight Connector 6">
            <a:extLst>
              <a:ext uri="{FF2B5EF4-FFF2-40B4-BE49-F238E27FC236}">
                <a16:creationId xmlns:a16="http://schemas.microsoft.com/office/drawing/2014/main" id="{AFCD5DFA-08FC-8B49-A7E1-FB3F1B9A3465}"/>
              </a:ext>
            </a:extLst>
          </p:cNvPr>
          <p:cNvCxnSpPr>
            <a:cxnSpLocks/>
          </p:cNvCxnSpPr>
          <p:nvPr/>
        </p:nvCxnSpPr>
        <p:spPr>
          <a:xfrm>
            <a:off x="696000" y="4166100"/>
            <a:ext cx="1080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8F4285B-4D3D-5548-9399-8AD26F3535EF}"/>
              </a:ext>
            </a:extLst>
          </p:cNvPr>
          <p:cNvCxnSpPr>
            <a:cxnSpLocks/>
          </p:cNvCxnSpPr>
          <p:nvPr userDrawn="1"/>
        </p:nvCxnSpPr>
        <p:spPr>
          <a:xfrm>
            <a:off x="696000" y="4166100"/>
            <a:ext cx="1080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213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EC7484-A3E3-C74A-BC15-3E18069ACD90}"/>
              </a:ext>
            </a:extLst>
          </p:cNvPr>
          <p:cNvSpPr/>
          <p:nvPr/>
        </p:nvSpPr>
        <p:spPr>
          <a:xfrm>
            <a:off x="-9524" y="1057274"/>
            <a:ext cx="12201524" cy="52247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dirty="0">
              <a:latin typeface="Arial" panose="020B0604020202020204" pitchFamily="34" charset="0"/>
              <a:cs typeface="Arial" panose="020B0604020202020204" pitchFamily="34" charset="0"/>
            </a:endParaRPr>
          </a:p>
        </p:txBody>
      </p:sp>
      <p:sp>
        <p:nvSpPr>
          <p:cNvPr id="2" name="Title 1"/>
          <p:cNvSpPr>
            <a:spLocks noGrp="1"/>
          </p:cNvSpPr>
          <p:nvPr>
            <p:ph type="title" hasCustomPrompt="1"/>
          </p:nvPr>
        </p:nvSpPr>
        <p:spPr>
          <a:xfrm>
            <a:off x="696000" y="1057274"/>
            <a:ext cx="10800000" cy="3094314"/>
          </a:xfrm>
        </p:spPr>
        <p:txBody>
          <a:bodyPr anchor="ctr">
            <a:normAutofit/>
          </a:bodyPr>
          <a:lstStyle>
            <a:lvl1pPr algn="l">
              <a:defRPr sz="6000">
                <a:solidFill>
                  <a:schemeClr val="bg1"/>
                </a:solidFill>
              </a:defRPr>
            </a:lvl1pPr>
          </a:lstStyle>
          <a:p>
            <a:r>
              <a:rPr lang="en-GB" dirty="0"/>
              <a:t>Section title</a:t>
            </a:r>
            <a:endParaRPr lang="en-US" dirty="0"/>
          </a:p>
        </p:txBody>
      </p:sp>
      <p:sp>
        <p:nvSpPr>
          <p:cNvPr id="3" name="Text Placeholder 2"/>
          <p:cNvSpPr>
            <a:spLocks noGrp="1"/>
          </p:cNvSpPr>
          <p:nvPr>
            <p:ph type="body" idx="1" hasCustomPrompt="1"/>
          </p:nvPr>
        </p:nvSpPr>
        <p:spPr>
          <a:xfrm>
            <a:off x="696000" y="4410075"/>
            <a:ext cx="10800000" cy="1476376"/>
          </a:xfrm>
        </p:spPr>
        <p:txBody>
          <a:bodyPr>
            <a:normAutofit/>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Section subtitle / Speaker</a:t>
            </a:r>
          </a:p>
        </p:txBody>
      </p:sp>
      <p:sp>
        <p:nvSpPr>
          <p:cNvPr id="6" name="Slide Number Placeholder 5"/>
          <p:cNvSpPr>
            <a:spLocks noGrp="1"/>
          </p:cNvSpPr>
          <p:nvPr>
            <p:ph type="sldNum" sz="quarter" idx="12"/>
          </p:nvPr>
        </p:nvSpPr>
        <p:spPr/>
        <p:txBody>
          <a:bodyPr/>
          <a:lstStyle/>
          <a:p>
            <a:fld id="{68E16D21-2873-7F4D-BC1C-4DCC7B7156B8}" type="slidenum">
              <a:rPr lang="en-SI" smtClean="0"/>
              <a:t>‹#›</a:t>
            </a:fld>
            <a:endParaRPr lang="en-SI"/>
          </a:p>
        </p:txBody>
      </p:sp>
      <p:cxnSp>
        <p:nvCxnSpPr>
          <p:cNvPr id="7" name="Straight Connector 6">
            <a:extLst>
              <a:ext uri="{FF2B5EF4-FFF2-40B4-BE49-F238E27FC236}">
                <a16:creationId xmlns:a16="http://schemas.microsoft.com/office/drawing/2014/main" id="{AFCD5DFA-08FC-8B49-A7E1-FB3F1B9A3465}"/>
              </a:ext>
            </a:extLst>
          </p:cNvPr>
          <p:cNvCxnSpPr>
            <a:cxnSpLocks/>
          </p:cNvCxnSpPr>
          <p:nvPr/>
        </p:nvCxnSpPr>
        <p:spPr>
          <a:xfrm>
            <a:off x="696000" y="4166100"/>
            <a:ext cx="10800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2857FDB7-1C3A-C549-A253-EB50D4889C5F}"/>
              </a:ext>
            </a:extLst>
          </p:cNvPr>
          <p:cNvSpPr/>
          <p:nvPr userDrawn="1"/>
        </p:nvSpPr>
        <p:spPr>
          <a:xfrm>
            <a:off x="-9524" y="1057274"/>
            <a:ext cx="12201524" cy="5224724"/>
          </a:xfrm>
          <a:prstGeom prst="rect">
            <a:avLst/>
          </a:prstGeom>
          <a:solidFill>
            <a:srgbClr val="3678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dirty="0">
              <a:latin typeface="Arial" panose="020B0604020202020204" pitchFamily="34" charset="0"/>
              <a:cs typeface="Arial" panose="020B0604020202020204" pitchFamily="34" charset="0"/>
            </a:endParaRPr>
          </a:p>
        </p:txBody>
      </p:sp>
      <p:cxnSp>
        <p:nvCxnSpPr>
          <p:cNvPr id="10" name="Straight Connector 9">
            <a:extLst>
              <a:ext uri="{FF2B5EF4-FFF2-40B4-BE49-F238E27FC236}">
                <a16:creationId xmlns:a16="http://schemas.microsoft.com/office/drawing/2014/main" id="{ED00337A-AC4A-D343-827D-292CAE51444C}"/>
              </a:ext>
            </a:extLst>
          </p:cNvPr>
          <p:cNvCxnSpPr>
            <a:cxnSpLocks/>
          </p:cNvCxnSpPr>
          <p:nvPr userDrawn="1"/>
        </p:nvCxnSpPr>
        <p:spPr>
          <a:xfrm>
            <a:off x="696000" y="4166100"/>
            <a:ext cx="10800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9448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Gree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EC7484-A3E3-C74A-BC15-3E18069ACD90}"/>
              </a:ext>
            </a:extLst>
          </p:cNvPr>
          <p:cNvSpPr/>
          <p:nvPr/>
        </p:nvSpPr>
        <p:spPr>
          <a:xfrm>
            <a:off x="0" y="1057274"/>
            <a:ext cx="12192000" cy="52247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dirty="0"/>
          </a:p>
        </p:txBody>
      </p:sp>
      <p:sp>
        <p:nvSpPr>
          <p:cNvPr id="2" name="Title 1"/>
          <p:cNvSpPr>
            <a:spLocks noGrp="1"/>
          </p:cNvSpPr>
          <p:nvPr>
            <p:ph type="title" hasCustomPrompt="1"/>
          </p:nvPr>
        </p:nvSpPr>
        <p:spPr>
          <a:xfrm>
            <a:off x="696000" y="1057273"/>
            <a:ext cx="10800000" cy="3094314"/>
          </a:xfrm>
        </p:spPr>
        <p:txBody>
          <a:bodyPr anchor="ctr">
            <a:normAutofit/>
          </a:bodyPr>
          <a:lstStyle>
            <a:lvl1pPr algn="l">
              <a:defRPr sz="6000">
                <a:solidFill>
                  <a:schemeClr val="bg1"/>
                </a:solidFill>
              </a:defRPr>
            </a:lvl1pPr>
          </a:lstStyle>
          <a:p>
            <a:r>
              <a:rPr lang="en-GB" dirty="0"/>
              <a:t>Section title</a:t>
            </a:r>
            <a:endParaRPr lang="en-US" dirty="0"/>
          </a:p>
        </p:txBody>
      </p:sp>
      <p:sp>
        <p:nvSpPr>
          <p:cNvPr id="3" name="Text Placeholder 2"/>
          <p:cNvSpPr>
            <a:spLocks noGrp="1"/>
          </p:cNvSpPr>
          <p:nvPr>
            <p:ph type="body" idx="1" hasCustomPrompt="1"/>
          </p:nvPr>
        </p:nvSpPr>
        <p:spPr>
          <a:xfrm>
            <a:off x="696000" y="4410075"/>
            <a:ext cx="10776000" cy="1476376"/>
          </a:xfrm>
        </p:spPr>
        <p:txBody>
          <a:bodyPr>
            <a:normAutofit/>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Section subtitle / Speaker</a:t>
            </a:r>
          </a:p>
        </p:txBody>
      </p:sp>
      <p:sp>
        <p:nvSpPr>
          <p:cNvPr id="6" name="Slide Number Placeholder 5"/>
          <p:cNvSpPr>
            <a:spLocks noGrp="1"/>
          </p:cNvSpPr>
          <p:nvPr>
            <p:ph type="sldNum" sz="quarter" idx="12"/>
          </p:nvPr>
        </p:nvSpPr>
        <p:spPr/>
        <p:txBody>
          <a:bodyPr/>
          <a:lstStyle/>
          <a:p>
            <a:fld id="{68E16D21-2873-7F4D-BC1C-4DCC7B7156B8}" type="slidenum">
              <a:rPr lang="en-SI" smtClean="0"/>
              <a:t>‹#›</a:t>
            </a:fld>
            <a:endParaRPr lang="en-SI"/>
          </a:p>
        </p:txBody>
      </p:sp>
      <p:cxnSp>
        <p:nvCxnSpPr>
          <p:cNvPr id="7" name="Straight Connector 6">
            <a:extLst>
              <a:ext uri="{FF2B5EF4-FFF2-40B4-BE49-F238E27FC236}">
                <a16:creationId xmlns:a16="http://schemas.microsoft.com/office/drawing/2014/main" id="{AFCD5DFA-08FC-8B49-A7E1-FB3F1B9A3465}"/>
              </a:ext>
            </a:extLst>
          </p:cNvPr>
          <p:cNvCxnSpPr>
            <a:cxnSpLocks/>
          </p:cNvCxnSpPr>
          <p:nvPr/>
        </p:nvCxnSpPr>
        <p:spPr>
          <a:xfrm>
            <a:off x="696000" y="4166100"/>
            <a:ext cx="10800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66E8835-A464-844A-9F9C-F68DF4DB45A8}"/>
              </a:ext>
            </a:extLst>
          </p:cNvPr>
          <p:cNvSpPr/>
          <p:nvPr userDrawn="1"/>
        </p:nvSpPr>
        <p:spPr>
          <a:xfrm>
            <a:off x="0" y="1057274"/>
            <a:ext cx="12192000" cy="5224724"/>
          </a:xfrm>
          <a:prstGeom prst="rect">
            <a:avLst/>
          </a:prstGeom>
          <a:solidFill>
            <a:srgbClr val="96CD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dirty="0"/>
          </a:p>
        </p:txBody>
      </p:sp>
      <p:cxnSp>
        <p:nvCxnSpPr>
          <p:cNvPr id="10" name="Straight Connector 9">
            <a:extLst>
              <a:ext uri="{FF2B5EF4-FFF2-40B4-BE49-F238E27FC236}">
                <a16:creationId xmlns:a16="http://schemas.microsoft.com/office/drawing/2014/main" id="{B2149027-1E91-A641-9F78-DEE96BEF964E}"/>
              </a:ext>
            </a:extLst>
          </p:cNvPr>
          <p:cNvCxnSpPr>
            <a:cxnSpLocks/>
          </p:cNvCxnSpPr>
          <p:nvPr userDrawn="1"/>
        </p:nvCxnSpPr>
        <p:spPr>
          <a:xfrm>
            <a:off x="696000" y="4166100"/>
            <a:ext cx="10800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75235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dirty="0"/>
              <a:t>Slide title</a:t>
            </a:r>
            <a:endParaRPr lang="en-US" dirty="0"/>
          </a:p>
        </p:txBody>
      </p:sp>
      <p:sp>
        <p:nvSpPr>
          <p:cNvPr id="6" name="Slide Number Placeholder 5"/>
          <p:cNvSpPr>
            <a:spLocks noGrp="1"/>
          </p:cNvSpPr>
          <p:nvPr>
            <p:ph type="sldNum" sz="quarter" idx="12"/>
          </p:nvPr>
        </p:nvSpPr>
        <p:spPr/>
        <p:txBody>
          <a:bodyPr/>
          <a:lstStyle/>
          <a:p>
            <a:fld id="{68E16D21-2873-7F4D-BC1C-4DCC7B7156B8}" type="slidenum">
              <a:rPr lang="en-SI" smtClean="0"/>
              <a:t>‹#›</a:t>
            </a:fld>
            <a:endParaRPr lang="en-SI"/>
          </a:p>
        </p:txBody>
      </p:sp>
      <p:sp>
        <p:nvSpPr>
          <p:cNvPr id="7" name="Text Placeholder 4">
            <a:extLst>
              <a:ext uri="{FF2B5EF4-FFF2-40B4-BE49-F238E27FC236}">
                <a16:creationId xmlns:a16="http://schemas.microsoft.com/office/drawing/2014/main" id="{D1E226AE-EA6F-8E04-A71F-F8CF29FE20BA}"/>
              </a:ext>
            </a:extLst>
          </p:cNvPr>
          <p:cNvSpPr>
            <a:spLocks noGrp="1"/>
          </p:cNvSpPr>
          <p:nvPr>
            <p:ph type="body" sz="quarter" idx="13"/>
          </p:nvPr>
        </p:nvSpPr>
        <p:spPr>
          <a:xfrm>
            <a:off x="702150" y="1419699"/>
            <a:ext cx="10794526" cy="4493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a:extLst>
              <a:ext uri="{FF2B5EF4-FFF2-40B4-BE49-F238E27FC236}">
                <a16:creationId xmlns:a16="http://schemas.microsoft.com/office/drawing/2014/main" id="{E1572446-B181-0CBD-2EE2-58A73F2D0F1B}"/>
              </a:ext>
            </a:extLst>
          </p:cNvPr>
          <p:cNvSpPr>
            <a:spLocks noGrp="1"/>
          </p:cNvSpPr>
          <p:nvPr>
            <p:ph type="body" sz="quarter" idx="14" hasCustomPrompt="1"/>
          </p:nvPr>
        </p:nvSpPr>
        <p:spPr>
          <a:xfrm>
            <a:off x="701675" y="6281998"/>
            <a:ext cx="10795000" cy="576002"/>
          </a:xfrm>
        </p:spPr>
        <p:txBody>
          <a:bodyPr anchor="ctr"/>
          <a:lstStyle>
            <a:lvl1pPr marL="0" indent="0">
              <a:buNone/>
              <a:defRPr sz="1000">
                <a:solidFill>
                  <a:schemeClr val="tx1">
                    <a:lumMod val="50000"/>
                    <a:lumOff val="50000"/>
                  </a:schemeClr>
                </a:solidFill>
              </a:defRPr>
            </a:lvl1pPr>
            <a:lvl5pPr marL="864000" indent="0">
              <a:buNone/>
              <a:defRPr/>
            </a:lvl5pPr>
          </a:lstStyle>
          <a:p>
            <a:pPr lvl="0"/>
            <a:r>
              <a:rPr lang="en-GB" sz="1000" dirty="0"/>
              <a:t>Note: </a:t>
            </a:r>
            <a:endParaRPr lang="en-GB" dirty="0"/>
          </a:p>
        </p:txBody>
      </p:sp>
    </p:spTree>
    <p:extLst>
      <p:ext uri="{BB962C8B-B14F-4D97-AF65-F5344CB8AC3E}">
        <p14:creationId xmlns:p14="http://schemas.microsoft.com/office/powerpoint/2010/main" val="17830184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dirty="0"/>
              <a:t>Slide title</a:t>
            </a:r>
            <a:endParaRPr lang="en-US" dirty="0"/>
          </a:p>
        </p:txBody>
      </p:sp>
      <p:sp>
        <p:nvSpPr>
          <p:cNvPr id="7" name="Slide Number Placeholder 6"/>
          <p:cNvSpPr>
            <a:spLocks noGrp="1"/>
          </p:cNvSpPr>
          <p:nvPr>
            <p:ph type="sldNum" sz="quarter" idx="12"/>
          </p:nvPr>
        </p:nvSpPr>
        <p:spPr/>
        <p:txBody>
          <a:bodyPr/>
          <a:lstStyle/>
          <a:p>
            <a:fld id="{68E16D21-2873-7F4D-BC1C-4DCC7B7156B8}" type="slidenum">
              <a:rPr lang="en-SI" smtClean="0"/>
              <a:t>‹#›</a:t>
            </a:fld>
            <a:endParaRPr lang="en-SI"/>
          </a:p>
        </p:txBody>
      </p:sp>
      <p:sp>
        <p:nvSpPr>
          <p:cNvPr id="6" name="Text Placeholder 5">
            <a:extLst>
              <a:ext uri="{FF2B5EF4-FFF2-40B4-BE49-F238E27FC236}">
                <a16:creationId xmlns:a16="http://schemas.microsoft.com/office/drawing/2014/main" id="{606F9BC4-CF8C-772F-9195-B814823DA3D7}"/>
              </a:ext>
            </a:extLst>
          </p:cNvPr>
          <p:cNvSpPr>
            <a:spLocks noGrp="1"/>
          </p:cNvSpPr>
          <p:nvPr>
            <p:ph type="body" sz="quarter" idx="13"/>
          </p:nvPr>
        </p:nvSpPr>
        <p:spPr>
          <a:xfrm>
            <a:off x="702148" y="1419225"/>
            <a:ext cx="5112000" cy="4493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Text Placeholder 8">
            <a:extLst>
              <a:ext uri="{FF2B5EF4-FFF2-40B4-BE49-F238E27FC236}">
                <a16:creationId xmlns:a16="http://schemas.microsoft.com/office/drawing/2014/main" id="{03B23C84-6C45-F328-5274-82F5E437B8DA}"/>
              </a:ext>
            </a:extLst>
          </p:cNvPr>
          <p:cNvSpPr>
            <a:spLocks noGrp="1"/>
          </p:cNvSpPr>
          <p:nvPr>
            <p:ph type="body" sz="quarter" idx="14"/>
          </p:nvPr>
        </p:nvSpPr>
        <p:spPr>
          <a:xfrm>
            <a:off x="6384879" y="1419225"/>
            <a:ext cx="5111795" cy="44942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 name="Text Placeholder 3">
            <a:extLst>
              <a:ext uri="{FF2B5EF4-FFF2-40B4-BE49-F238E27FC236}">
                <a16:creationId xmlns:a16="http://schemas.microsoft.com/office/drawing/2014/main" id="{4A43C831-5902-7C03-465A-7D4F43C5DB32}"/>
              </a:ext>
            </a:extLst>
          </p:cNvPr>
          <p:cNvSpPr>
            <a:spLocks noGrp="1"/>
          </p:cNvSpPr>
          <p:nvPr>
            <p:ph type="body" sz="quarter" idx="15" hasCustomPrompt="1"/>
          </p:nvPr>
        </p:nvSpPr>
        <p:spPr>
          <a:xfrm>
            <a:off x="701675" y="6281998"/>
            <a:ext cx="10795000" cy="576002"/>
          </a:xfrm>
        </p:spPr>
        <p:txBody>
          <a:bodyPr anchor="ctr"/>
          <a:lstStyle>
            <a:lvl1pPr marL="0" indent="0">
              <a:buNone/>
              <a:defRPr sz="1000">
                <a:solidFill>
                  <a:schemeClr val="tx1">
                    <a:lumMod val="50000"/>
                    <a:lumOff val="50000"/>
                  </a:schemeClr>
                </a:solidFill>
              </a:defRPr>
            </a:lvl1pPr>
            <a:lvl5pPr marL="864000" indent="0">
              <a:buNone/>
              <a:defRPr/>
            </a:lvl5pPr>
          </a:lstStyle>
          <a:p>
            <a:pPr lvl="0"/>
            <a:r>
              <a:rPr lang="en-GB" sz="1000" dirty="0"/>
              <a:t>Note: </a:t>
            </a:r>
            <a:endParaRPr lang="en-GB" dirty="0"/>
          </a:p>
        </p:txBody>
      </p:sp>
    </p:spTree>
    <p:extLst>
      <p:ext uri="{BB962C8B-B14F-4D97-AF65-F5344CB8AC3E}">
        <p14:creationId xmlns:p14="http://schemas.microsoft.com/office/powerpoint/2010/main" val="28866797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dirty="0"/>
              <a:t>Slide title</a:t>
            </a:r>
            <a:endParaRPr lang="en-US" dirty="0"/>
          </a:p>
        </p:txBody>
      </p:sp>
      <p:sp>
        <p:nvSpPr>
          <p:cNvPr id="7" name="Slide Number Placeholder 6"/>
          <p:cNvSpPr>
            <a:spLocks noGrp="1"/>
          </p:cNvSpPr>
          <p:nvPr>
            <p:ph type="sldNum" sz="quarter" idx="12"/>
          </p:nvPr>
        </p:nvSpPr>
        <p:spPr/>
        <p:txBody>
          <a:bodyPr/>
          <a:lstStyle/>
          <a:p>
            <a:fld id="{68E16D21-2873-7F4D-BC1C-4DCC7B7156B8}" type="slidenum">
              <a:rPr lang="en-SI" smtClean="0"/>
              <a:t>‹#›</a:t>
            </a:fld>
            <a:endParaRPr lang="en-SI"/>
          </a:p>
        </p:txBody>
      </p:sp>
      <p:sp>
        <p:nvSpPr>
          <p:cNvPr id="5" name="Text Placeholder 4">
            <a:extLst>
              <a:ext uri="{FF2B5EF4-FFF2-40B4-BE49-F238E27FC236}">
                <a16:creationId xmlns:a16="http://schemas.microsoft.com/office/drawing/2014/main" id="{19E5510D-5894-8F60-D6F3-33AF0FF0ED26}"/>
              </a:ext>
            </a:extLst>
          </p:cNvPr>
          <p:cNvSpPr>
            <a:spLocks noGrp="1"/>
          </p:cNvSpPr>
          <p:nvPr>
            <p:ph type="body" sz="quarter" idx="15"/>
          </p:nvPr>
        </p:nvSpPr>
        <p:spPr>
          <a:xfrm>
            <a:off x="695325" y="1412875"/>
            <a:ext cx="3365500" cy="45005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0" name="Text Placeholder 9">
            <a:extLst>
              <a:ext uri="{FF2B5EF4-FFF2-40B4-BE49-F238E27FC236}">
                <a16:creationId xmlns:a16="http://schemas.microsoft.com/office/drawing/2014/main" id="{7FE2512C-21AA-E327-5D03-1A8133AB4EF7}"/>
              </a:ext>
            </a:extLst>
          </p:cNvPr>
          <p:cNvSpPr>
            <a:spLocks noGrp="1"/>
          </p:cNvSpPr>
          <p:nvPr>
            <p:ph type="body" sz="quarter" idx="16"/>
          </p:nvPr>
        </p:nvSpPr>
        <p:spPr>
          <a:xfrm>
            <a:off x="4447062" y="1419699"/>
            <a:ext cx="3305175" cy="45005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2" name="Text Placeholder 11">
            <a:extLst>
              <a:ext uri="{FF2B5EF4-FFF2-40B4-BE49-F238E27FC236}">
                <a16:creationId xmlns:a16="http://schemas.microsoft.com/office/drawing/2014/main" id="{6FE08F91-3F0D-F589-D0B0-A13BABD2C709}"/>
              </a:ext>
            </a:extLst>
          </p:cNvPr>
          <p:cNvSpPr>
            <a:spLocks noGrp="1"/>
          </p:cNvSpPr>
          <p:nvPr>
            <p:ph type="body" sz="quarter" idx="17"/>
          </p:nvPr>
        </p:nvSpPr>
        <p:spPr>
          <a:xfrm>
            <a:off x="8184000" y="1419698"/>
            <a:ext cx="3312000" cy="45005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3" name="Text Placeholder 3">
            <a:extLst>
              <a:ext uri="{FF2B5EF4-FFF2-40B4-BE49-F238E27FC236}">
                <a16:creationId xmlns:a16="http://schemas.microsoft.com/office/drawing/2014/main" id="{4A58DCCE-751B-B938-3B67-49ABF3AFEC84}"/>
              </a:ext>
            </a:extLst>
          </p:cNvPr>
          <p:cNvSpPr>
            <a:spLocks noGrp="1"/>
          </p:cNvSpPr>
          <p:nvPr>
            <p:ph type="body" sz="quarter" idx="14" hasCustomPrompt="1"/>
          </p:nvPr>
        </p:nvSpPr>
        <p:spPr>
          <a:xfrm>
            <a:off x="701675" y="6281998"/>
            <a:ext cx="10795000" cy="576002"/>
          </a:xfrm>
        </p:spPr>
        <p:txBody>
          <a:bodyPr anchor="ctr"/>
          <a:lstStyle>
            <a:lvl1pPr marL="0" indent="0">
              <a:buNone/>
              <a:defRPr sz="1000">
                <a:solidFill>
                  <a:schemeClr val="tx1">
                    <a:lumMod val="50000"/>
                    <a:lumOff val="50000"/>
                  </a:schemeClr>
                </a:solidFill>
              </a:defRPr>
            </a:lvl1pPr>
            <a:lvl5pPr marL="864000" indent="0">
              <a:buNone/>
              <a:defRPr/>
            </a:lvl5pPr>
          </a:lstStyle>
          <a:p>
            <a:pPr lvl="0"/>
            <a:r>
              <a:rPr lang="en-GB" sz="1000" dirty="0"/>
              <a:t>Note: </a:t>
            </a:r>
            <a:endParaRPr lang="en-GB" dirty="0"/>
          </a:p>
        </p:txBody>
      </p:sp>
    </p:spTree>
    <p:extLst>
      <p:ext uri="{BB962C8B-B14F-4D97-AF65-F5344CB8AC3E}">
        <p14:creationId xmlns:p14="http://schemas.microsoft.com/office/powerpoint/2010/main" val="39154048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dirty="0"/>
              <a:t>Slide title</a:t>
            </a:r>
            <a:endParaRPr lang="en-US" dirty="0"/>
          </a:p>
        </p:txBody>
      </p:sp>
      <p:sp>
        <p:nvSpPr>
          <p:cNvPr id="7" name="Slide Number Placeholder 6"/>
          <p:cNvSpPr>
            <a:spLocks noGrp="1"/>
          </p:cNvSpPr>
          <p:nvPr>
            <p:ph type="sldNum" sz="quarter" idx="12"/>
          </p:nvPr>
        </p:nvSpPr>
        <p:spPr/>
        <p:txBody>
          <a:bodyPr/>
          <a:lstStyle/>
          <a:p>
            <a:fld id="{68E16D21-2873-7F4D-BC1C-4DCC7B7156B8}" type="slidenum">
              <a:rPr lang="en-SI" smtClean="0"/>
              <a:t>‹#›</a:t>
            </a:fld>
            <a:endParaRPr lang="en-SI"/>
          </a:p>
        </p:txBody>
      </p:sp>
      <p:sp>
        <p:nvSpPr>
          <p:cNvPr id="9" name="Text Placeholder 8">
            <a:extLst>
              <a:ext uri="{FF2B5EF4-FFF2-40B4-BE49-F238E27FC236}">
                <a16:creationId xmlns:a16="http://schemas.microsoft.com/office/drawing/2014/main" id="{7ABD817F-10FF-7F40-06F2-230C128282CA}"/>
              </a:ext>
            </a:extLst>
          </p:cNvPr>
          <p:cNvSpPr>
            <a:spLocks noGrp="1"/>
          </p:cNvSpPr>
          <p:nvPr>
            <p:ph type="body" sz="quarter" idx="15"/>
          </p:nvPr>
        </p:nvSpPr>
        <p:spPr>
          <a:xfrm>
            <a:off x="702149" y="1419698"/>
            <a:ext cx="3365500" cy="44989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1" name="Text Placeholder 10">
            <a:extLst>
              <a:ext uri="{FF2B5EF4-FFF2-40B4-BE49-F238E27FC236}">
                <a16:creationId xmlns:a16="http://schemas.microsoft.com/office/drawing/2014/main" id="{3E635199-6F05-644F-3150-FD4678CFF3C8}"/>
              </a:ext>
            </a:extLst>
          </p:cNvPr>
          <p:cNvSpPr>
            <a:spLocks noGrp="1"/>
          </p:cNvSpPr>
          <p:nvPr>
            <p:ph type="body" sz="quarter" idx="16"/>
          </p:nvPr>
        </p:nvSpPr>
        <p:spPr>
          <a:xfrm>
            <a:off x="4447062" y="1419699"/>
            <a:ext cx="7056437" cy="45005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 name="Text Placeholder 3">
            <a:extLst>
              <a:ext uri="{FF2B5EF4-FFF2-40B4-BE49-F238E27FC236}">
                <a16:creationId xmlns:a16="http://schemas.microsoft.com/office/drawing/2014/main" id="{8E52891B-56CE-F625-1329-1183C5116576}"/>
              </a:ext>
            </a:extLst>
          </p:cNvPr>
          <p:cNvSpPr>
            <a:spLocks noGrp="1"/>
          </p:cNvSpPr>
          <p:nvPr>
            <p:ph type="body" sz="quarter" idx="14" hasCustomPrompt="1"/>
          </p:nvPr>
        </p:nvSpPr>
        <p:spPr>
          <a:xfrm>
            <a:off x="701675" y="6281998"/>
            <a:ext cx="10795000" cy="576002"/>
          </a:xfrm>
        </p:spPr>
        <p:txBody>
          <a:bodyPr anchor="ctr"/>
          <a:lstStyle>
            <a:lvl1pPr marL="0" indent="0">
              <a:buNone/>
              <a:defRPr sz="1000">
                <a:solidFill>
                  <a:schemeClr val="tx1">
                    <a:lumMod val="50000"/>
                    <a:lumOff val="50000"/>
                  </a:schemeClr>
                </a:solidFill>
              </a:defRPr>
            </a:lvl1pPr>
            <a:lvl5pPr marL="864000" indent="0">
              <a:buNone/>
              <a:defRPr/>
            </a:lvl5pPr>
          </a:lstStyle>
          <a:p>
            <a:pPr lvl="0"/>
            <a:r>
              <a:rPr lang="en-GB" sz="1000" dirty="0"/>
              <a:t>Note: </a:t>
            </a:r>
            <a:endParaRPr lang="en-GB" dirty="0"/>
          </a:p>
        </p:txBody>
      </p:sp>
    </p:spTree>
    <p:extLst>
      <p:ext uri="{BB962C8B-B14F-4D97-AF65-F5344CB8AC3E}">
        <p14:creationId xmlns:p14="http://schemas.microsoft.com/office/powerpoint/2010/main" val="1610875415"/>
      </p:ext>
    </p:extLst>
  </p:cSld>
  <p:clrMapOvr>
    <a:masterClrMapping/>
  </p:clrMapOvr>
  <p:extLst>
    <p:ext uri="{DCECCB84-F9BA-43D5-87BE-67443E8EF086}">
      <p15:sldGuideLst xmlns:p15="http://schemas.microsoft.com/office/powerpoint/2012/main">
        <p15:guide id="2" pos="438">
          <p15:clr>
            <a:srgbClr val="FBAE40"/>
          </p15:clr>
        </p15:guide>
        <p15:guide id="3" pos="7242">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5">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dirty="0"/>
              <a:t>Slide title</a:t>
            </a:r>
            <a:endParaRPr lang="en-US" dirty="0"/>
          </a:p>
        </p:txBody>
      </p:sp>
      <p:sp>
        <p:nvSpPr>
          <p:cNvPr id="7" name="Slide Number Placeholder 6"/>
          <p:cNvSpPr>
            <a:spLocks noGrp="1"/>
          </p:cNvSpPr>
          <p:nvPr>
            <p:ph type="sldNum" sz="quarter" idx="12"/>
          </p:nvPr>
        </p:nvSpPr>
        <p:spPr/>
        <p:txBody>
          <a:bodyPr/>
          <a:lstStyle/>
          <a:p>
            <a:fld id="{68E16D21-2873-7F4D-BC1C-4DCC7B7156B8}" type="slidenum">
              <a:rPr lang="en-SI" smtClean="0"/>
              <a:t>‹#›</a:t>
            </a:fld>
            <a:endParaRPr lang="en-SI"/>
          </a:p>
        </p:txBody>
      </p:sp>
      <p:sp>
        <p:nvSpPr>
          <p:cNvPr id="9" name="Text Placeholder 8">
            <a:extLst>
              <a:ext uri="{FF2B5EF4-FFF2-40B4-BE49-F238E27FC236}">
                <a16:creationId xmlns:a16="http://schemas.microsoft.com/office/drawing/2014/main" id="{7ABD817F-10FF-7F40-06F2-230C128282CA}"/>
              </a:ext>
            </a:extLst>
          </p:cNvPr>
          <p:cNvSpPr>
            <a:spLocks noGrp="1"/>
          </p:cNvSpPr>
          <p:nvPr>
            <p:ph type="body" sz="quarter" idx="15"/>
          </p:nvPr>
        </p:nvSpPr>
        <p:spPr>
          <a:xfrm>
            <a:off x="8131649" y="1424687"/>
            <a:ext cx="3365500" cy="44989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Text Placeholder 10">
            <a:extLst>
              <a:ext uri="{FF2B5EF4-FFF2-40B4-BE49-F238E27FC236}">
                <a16:creationId xmlns:a16="http://schemas.microsoft.com/office/drawing/2014/main" id="{3E635199-6F05-644F-3150-FD4678CFF3C8}"/>
              </a:ext>
            </a:extLst>
          </p:cNvPr>
          <p:cNvSpPr>
            <a:spLocks noGrp="1"/>
          </p:cNvSpPr>
          <p:nvPr>
            <p:ph type="body" sz="quarter" idx="16"/>
          </p:nvPr>
        </p:nvSpPr>
        <p:spPr>
          <a:xfrm>
            <a:off x="701675" y="1419699"/>
            <a:ext cx="7056437" cy="45005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 name="Text Placeholder 3">
            <a:extLst>
              <a:ext uri="{FF2B5EF4-FFF2-40B4-BE49-F238E27FC236}">
                <a16:creationId xmlns:a16="http://schemas.microsoft.com/office/drawing/2014/main" id="{8E52891B-56CE-F625-1329-1183C5116576}"/>
              </a:ext>
            </a:extLst>
          </p:cNvPr>
          <p:cNvSpPr>
            <a:spLocks noGrp="1"/>
          </p:cNvSpPr>
          <p:nvPr>
            <p:ph type="body" sz="quarter" idx="14" hasCustomPrompt="1"/>
          </p:nvPr>
        </p:nvSpPr>
        <p:spPr>
          <a:xfrm>
            <a:off x="701675" y="6281998"/>
            <a:ext cx="10795000" cy="576002"/>
          </a:xfrm>
        </p:spPr>
        <p:txBody>
          <a:bodyPr anchor="ctr"/>
          <a:lstStyle>
            <a:lvl1pPr marL="0" indent="0">
              <a:buNone/>
              <a:defRPr sz="1000">
                <a:solidFill>
                  <a:schemeClr val="tx1">
                    <a:lumMod val="50000"/>
                    <a:lumOff val="50000"/>
                  </a:schemeClr>
                </a:solidFill>
              </a:defRPr>
            </a:lvl1pPr>
            <a:lvl5pPr marL="864000" indent="0">
              <a:buNone/>
              <a:defRPr/>
            </a:lvl5pPr>
          </a:lstStyle>
          <a:p>
            <a:pPr lvl="0"/>
            <a:r>
              <a:rPr lang="en-GB" sz="1000" dirty="0"/>
              <a:t>Note: </a:t>
            </a:r>
            <a:endParaRPr lang="en-GB" dirty="0"/>
          </a:p>
        </p:txBody>
      </p:sp>
    </p:spTree>
    <p:extLst>
      <p:ext uri="{BB962C8B-B14F-4D97-AF65-F5344CB8AC3E}">
        <p14:creationId xmlns:p14="http://schemas.microsoft.com/office/powerpoint/2010/main" val="1510152377"/>
      </p:ext>
    </p:extLst>
  </p:cSld>
  <p:clrMapOvr>
    <a:masterClrMapping/>
  </p:clrMapOvr>
  <p:extLst>
    <p:ext uri="{DCECCB84-F9BA-43D5-87BE-67443E8EF086}">
      <p15:sldGuideLst xmlns:p15="http://schemas.microsoft.com/office/powerpoint/2012/main">
        <p15:guide id="2" pos="438">
          <p15:clr>
            <a:srgbClr val="FBAE40"/>
          </p15:clr>
        </p15:guide>
        <p15:guide id="3" pos="7242">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End Slide ACER Vacancie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EC7484-A3E3-C74A-BC15-3E18069ACD90}"/>
              </a:ext>
            </a:extLst>
          </p:cNvPr>
          <p:cNvSpPr/>
          <p:nvPr/>
        </p:nvSpPr>
        <p:spPr>
          <a:xfrm>
            <a:off x="-9524" y="0"/>
            <a:ext cx="12201524" cy="5362575"/>
          </a:xfrm>
          <a:prstGeom prst="rect">
            <a:avLst/>
          </a:prstGeom>
          <a:solidFill>
            <a:srgbClr val="3678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dirty="0">
              <a:latin typeface="Arial" panose="020B0604020202020204" pitchFamily="34" charset="0"/>
              <a:cs typeface="Arial" panose="020B0604020202020204" pitchFamily="34" charset="0"/>
            </a:endParaRPr>
          </a:p>
        </p:txBody>
      </p:sp>
      <p:pic>
        <p:nvPicPr>
          <p:cNvPr id="23" name="Picture 22" descr="A bright light in the dark&#10;&#10;Description automatically generated">
            <a:extLst>
              <a:ext uri="{FF2B5EF4-FFF2-40B4-BE49-F238E27FC236}">
                <a16:creationId xmlns:a16="http://schemas.microsoft.com/office/drawing/2014/main" id="{69271CE8-BA44-0305-7390-F6BFE747AE8E}"/>
              </a:ext>
            </a:extLst>
          </p:cNvPr>
          <p:cNvPicPr>
            <a:picLocks noChangeAspect="1"/>
          </p:cNvPicPr>
          <p:nvPr userDrawn="1"/>
        </p:nvPicPr>
        <p:blipFill rotWithShape="1">
          <a:blip r:embed="rId2"/>
          <a:srcRect r="34106" b="19048"/>
          <a:stretch/>
        </p:blipFill>
        <p:spPr>
          <a:xfrm>
            <a:off x="6358727" y="118270"/>
            <a:ext cx="5833270" cy="4580729"/>
          </a:xfrm>
          <a:prstGeom prst="rect">
            <a:avLst/>
          </a:prstGeom>
        </p:spPr>
      </p:pic>
      <p:sp>
        <p:nvSpPr>
          <p:cNvPr id="2" name="Title 1"/>
          <p:cNvSpPr>
            <a:spLocks noGrp="1"/>
          </p:cNvSpPr>
          <p:nvPr>
            <p:ph type="title" hasCustomPrompt="1"/>
          </p:nvPr>
        </p:nvSpPr>
        <p:spPr>
          <a:xfrm>
            <a:off x="696000" y="1057274"/>
            <a:ext cx="10800000" cy="3094314"/>
          </a:xfrm>
        </p:spPr>
        <p:txBody>
          <a:bodyPr anchor="ctr">
            <a:normAutofit/>
          </a:bodyPr>
          <a:lstStyle>
            <a:lvl1pPr algn="l">
              <a:defRPr sz="6000">
                <a:solidFill>
                  <a:schemeClr val="bg1"/>
                </a:solidFill>
              </a:defRPr>
            </a:lvl1pPr>
          </a:lstStyle>
          <a:p>
            <a:r>
              <a:rPr lang="en-GB" dirty="0"/>
              <a:t>Thank you.</a:t>
            </a:r>
            <a:br>
              <a:rPr lang="en-GB" dirty="0"/>
            </a:br>
            <a:r>
              <a:rPr lang="en-GB" dirty="0"/>
              <a:t>Any questions?</a:t>
            </a:r>
            <a:endParaRPr lang="en-US" dirty="0"/>
          </a:p>
        </p:txBody>
      </p:sp>
      <p:sp>
        <p:nvSpPr>
          <p:cNvPr id="9" name="Rectangle 8">
            <a:extLst>
              <a:ext uri="{FF2B5EF4-FFF2-40B4-BE49-F238E27FC236}">
                <a16:creationId xmlns:a16="http://schemas.microsoft.com/office/drawing/2014/main" id="{48F1D9E9-0C93-624B-9861-30471BCD6B8F}"/>
              </a:ext>
            </a:extLst>
          </p:cNvPr>
          <p:cNvSpPr/>
          <p:nvPr userDrawn="1"/>
        </p:nvSpPr>
        <p:spPr>
          <a:xfrm>
            <a:off x="-9524" y="4698000"/>
            <a:ext cx="12200400" cy="21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dirty="0">
              <a:latin typeface="Arial" panose="020B0604020202020204" pitchFamily="34" charset="0"/>
              <a:cs typeface="Arial" panose="020B0604020202020204" pitchFamily="34" charset="0"/>
            </a:endParaRPr>
          </a:p>
        </p:txBody>
      </p:sp>
      <p:pic>
        <p:nvPicPr>
          <p:cNvPr id="10" name="Picture 9" descr="A picture containing graphical user interface&#10;&#10;Description automatically generated">
            <a:extLst>
              <a:ext uri="{FF2B5EF4-FFF2-40B4-BE49-F238E27FC236}">
                <a16:creationId xmlns:a16="http://schemas.microsoft.com/office/drawing/2014/main" id="{EA9C4BA8-0AF4-D648-AE98-33A2D2A473CF}"/>
              </a:ext>
            </a:extLst>
          </p:cNvPr>
          <p:cNvPicPr>
            <a:picLocks noChangeAspect="1"/>
          </p:cNvPicPr>
          <p:nvPr/>
        </p:nvPicPr>
        <p:blipFill>
          <a:blip r:embed="rId3"/>
          <a:stretch>
            <a:fillRect/>
          </a:stretch>
        </p:blipFill>
        <p:spPr>
          <a:xfrm>
            <a:off x="0" y="4698000"/>
            <a:ext cx="4411916" cy="2160000"/>
          </a:xfrm>
          <a:prstGeom prst="rect">
            <a:avLst/>
          </a:prstGeom>
        </p:spPr>
      </p:pic>
      <p:cxnSp>
        <p:nvCxnSpPr>
          <p:cNvPr id="5" name="Straight Connector 4">
            <a:extLst>
              <a:ext uri="{FF2B5EF4-FFF2-40B4-BE49-F238E27FC236}">
                <a16:creationId xmlns:a16="http://schemas.microsoft.com/office/drawing/2014/main" id="{7B12CBEB-0DAC-8F4B-9A0A-2BFD123ED617}"/>
              </a:ext>
            </a:extLst>
          </p:cNvPr>
          <p:cNvCxnSpPr/>
          <p:nvPr/>
        </p:nvCxnSpPr>
        <p:spPr>
          <a:xfrm>
            <a:off x="4411916" y="5219700"/>
            <a:ext cx="0" cy="110308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EC4F1F8D-6A04-F7BD-FB1E-02CD5F52A6E0}"/>
              </a:ext>
            </a:extLst>
          </p:cNvPr>
          <p:cNvSpPr txBox="1">
            <a:spLocks/>
          </p:cNvSpPr>
          <p:nvPr userDrawn="1"/>
        </p:nvSpPr>
        <p:spPr>
          <a:xfrm>
            <a:off x="9019848" y="5800726"/>
            <a:ext cx="2747156" cy="522056"/>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500" b="0" i="0" kern="1200" spc="-150">
                <a:solidFill>
                  <a:schemeClr val="tx1"/>
                </a:solidFill>
                <a:latin typeface="Inter" panose="020B0502030000000004" pitchFamily="34" charset="0"/>
                <a:ea typeface="Inter" panose="020B0502030000000004" pitchFamily="34" charset="0"/>
                <a:cs typeface="Inter" panose="020B0502030000000004" pitchFamily="34" charset="0"/>
              </a:defRPr>
            </a:lvl1pPr>
          </a:lstStyle>
          <a:p>
            <a:pPr>
              <a:lnSpc>
                <a:spcPts val="1800"/>
              </a:lnSpc>
            </a:pPr>
            <a:r>
              <a:rPr lang="en-GB" sz="1300" spc="0" dirty="0">
                <a:latin typeface="Arial" panose="020B0604020202020204" pitchFamily="34" charset="0"/>
                <a:ea typeface="Inter" panose="020B0502030000000004" pitchFamily="34" charset="0"/>
                <a:cs typeface="Arial" panose="020B0604020202020204" pitchFamily="34" charset="0"/>
              </a:rPr>
              <a:t>@eu-acer.bsky.social‬</a:t>
            </a:r>
          </a:p>
          <a:p>
            <a:pPr>
              <a:lnSpc>
                <a:spcPts val="1800"/>
              </a:lnSpc>
            </a:pPr>
            <a:r>
              <a:rPr lang="en-GB" sz="1300" spc="0" dirty="0">
                <a:latin typeface="Arial" panose="020B0604020202020204" pitchFamily="34" charset="0"/>
                <a:ea typeface="Inter" panose="020B0502030000000004" pitchFamily="34" charset="0"/>
                <a:cs typeface="Arial" panose="020B0604020202020204" pitchFamily="34" charset="0"/>
              </a:rPr>
              <a:t>linkedin.com/company/</a:t>
            </a:r>
            <a:r>
              <a:rPr lang="sl-SI" sz="1300" spc="0" dirty="0">
                <a:latin typeface="Arial" panose="020B0604020202020204" pitchFamily="34" charset="0"/>
                <a:ea typeface="Inter" panose="020B0502030000000004" pitchFamily="34" charset="0"/>
                <a:cs typeface="Arial" panose="020B0604020202020204" pitchFamily="34" charset="0"/>
              </a:rPr>
              <a:t>eu</a:t>
            </a:r>
            <a:r>
              <a:rPr lang="en-GB" sz="1300" spc="0" dirty="0">
                <a:latin typeface="Arial" panose="020B0604020202020204" pitchFamily="34" charset="0"/>
                <a:ea typeface="Inter" panose="020B0502030000000004" pitchFamily="34" charset="0"/>
                <a:cs typeface="Arial" panose="020B0604020202020204" pitchFamily="34" charset="0"/>
              </a:rPr>
              <a:t>-</a:t>
            </a:r>
            <a:r>
              <a:rPr lang="sl-SI" sz="1300" spc="0" dirty="0">
                <a:latin typeface="Arial" panose="020B0604020202020204" pitchFamily="34" charset="0"/>
                <a:ea typeface="Inter" panose="020B0502030000000004" pitchFamily="34" charset="0"/>
                <a:cs typeface="Arial" panose="020B0604020202020204" pitchFamily="34" charset="0"/>
              </a:rPr>
              <a:t>acer</a:t>
            </a:r>
            <a:endParaRPr lang="en-GB" sz="1300" spc="0" dirty="0">
              <a:latin typeface="Arial" panose="020B0604020202020204" pitchFamily="34" charset="0"/>
              <a:ea typeface="Inter" panose="020B05020300000000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3B1C5CD0-60DE-4903-A668-5BDD545C7A18}"/>
              </a:ext>
            </a:extLst>
          </p:cNvPr>
          <p:cNvGrpSpPr/>
          <p:nvPr userDrawn="1"/>
        </p:nvGrpSpPr>
        <p:grpSpPr>
          <a:xfrm>
            <a:off x="5993437" y="5800726"/>
            <a:ext cx="2563387" cy="529025"/>
            <a:chOff x="6806479" y="5800726"/>
            <a:chExt cx="2563387" cy="529025"/>
          </a:xfrm>
        </p:grpSpPr>
        <p:sp>
          <p:nvSpPr>
            <p:cNvPr id="11" name="Title 1">
              <a:extLst>
                <a:ext uri="{FF2B5EF4-FFF2-40B4-BE49-F238E27FC236}">
                  <a16:creationId xmlns:a16="http://schemas.microsoft.com/office/drawing/2014/main" id="{AB1F54ED-67EF-C16A-BE17-DB8FC07C4E5B}"/>
                </a:ext>
              </a:extLst>
            </p:cNvPr>
            <p:cNvSpPr txBox="1">
              <a:spLocks/>
            </p:cNvSpPr>
            <p:nvPr userDrawn="1"/>
          </p:nvSpPr>
          <p:spPr>
            <a:xfrm>
              <a:off x="7062279" y="5800726"/>
              <a:ext cx="2307587" cy="522056"/>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500" b="0" i="0" kern="1200" spc="-150">
                  <a:solidFill>
                    <a:schemeClr val="tx1"/>
                  </a:solidFill>
                  <a:latin typeface="Inter" panose="020B0502030000000004" pitchFamily="34" charset="0"/>
                  <a:ea typeface="Inter" panose="020B0502030000000004" pitchFamily="34" charset="0"/>
                  <a:cs typeface="Inter" panose="020B0502030000000004" pitchFamily="34" charset="0"/>
                </a:defRPr>
              </a:lvl1pPr>
            </a:lstStyle>
            <a:p>
              <a:pPr>
                <a:lnSpc>
                  <a:spcPts val="1800"/>
                </a:lnSpc>
              </a:pPr>
              <a:r>
                <a:rPr lang="en-GB" sz="1300" u="none" spc="0" dirty="0" err="1">
                  <a:latin typeface="Arial" panose="020B0604020202020204" pitchFamily="34" charset="0"/>
                  <a:ea typeface="Inter" panose="020B0502030000000004" pitchFamily="34" charset="0"/>
                  <a:cs typeface="Arial" panose="020B0604020202020204" pitchFamily="34" charset="0"/>
                </a:rPr>
                <a:t>info@acer.europa.eu</a:t>
              </a:r>
              <a:endParaRPr lang="en-GB" sz="1300" u="none" spc="0" dirty="0">
                <a:latin typeface="Arial" panose="020B0604020202020204" pitchFamily="34" charset="0"/>
                <a:ea typeface="Inter" panose="020B0502030000000004" pitchFamily="34" charset="0"/>
                <a:cs typeface="Arial" panose="020B0604020202020204" pitchFamily="34" charset="0"/>
              </a:endParaRPr>
            </a:p>
            <a:p>
              <a:pPr>
                <a:lnSpc>
                  <a:spcPts val="1800"/>
                </a:lnSpc>
              </a:pPr>
              <a:r>
                <a:rPr lang="en-GB" sz="1300" spc="0" dirty="0">
                  <a:latin typeface="Arial" panose="020B0604020202020204" pitchFamily="34" charset="0"/>
                  <a:ea typeface="Inter" panose="020B0502030000000004" pitchFamily="34" charset="0"/>
                  <a:cs typeface="Arial" panose="020B0604020202020204" pitchFamily="34" charset="0"/>
                </a:rPr>
                <a:t>acer.europa.eu</a:t>
              </a:r>
              <a:endParaRPr lang="en-SI" sz="1300" spc="0" dirty="0">
                <a:latin typeface="Arial" panose="020B0604020202020204" pitchFamily="34" charset="0"/>
                <a:ea typeface="Inter" panose="020B05020300000000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A8816656-D67F-45E6-4ED8-BB5CA6701B34}"/>
                </a:ext>
              </a:extLst>
            </p:cNvPr>
            <p:cNvPicPr>
              <a:picLocks noChangeAspect="1"/>
            </p:cNvPicPr>
            <p:nvPr userDrawn="1"/>
          </p:nvPicPr>
          <p:blipFill>
            <a:blip r:embed="rId4"/>
            <a:stretch>
              <a:fillRect/>
            </a:stretch>
          </p:blipFill>
          <p:spPr>
            <a:xfrm>
              <a:off x="6808398" y="5925525"/>
              <a:ext cx="180000" cy="180000"/>
            </a:xfrm>
            <a:prstGeom prst="rect">
              <a:avLst/>
            </a:prstGeom>
          </p:spPr>
        </p:pic>
        <p:pic>
          <p:nvPicPr>
            <p:cNvPr id="13" name="Picture 12">
              <a:extLst>
                <a:ext uri="{FF2B5EF4-FFF2-40B4-BE49-F238E27FC236}">
                  <a16:creationId xmlns:a16="http://schemas.microsoft.com/office/drawing/2014/main" id="{BD1B88CA-E5E0-282A-8F07-9F75DEAC527D}"/>
                </a:ext>
              </a:extLst>
            </p:cNvPr>
            <p:cNvPicPr>
              <a:picLocks noChangeAspect="1"/>
            </p:cNvPicPr>
            <p:nvPr userDrawn="1"/>
          </p:nvPicPr>
          <p:blipFill>
            <a:blip r:embed="rId5"/>
            <a:stretch>
              <a:fillRect/>
            </a:stretch>
          </p:blipFill>
          <p:spPr>
            <a:xfrm>
              <a:off x="6806479" y="6149751"/>
              <a:ext cx="180000" cy="180000"/>
            </a:xfrm>
            <a:prstGeom prst="rect">
              <a:avLst/>
            </a:prstGeom>
          </p:spPr>
        </p:pic>
      </p:grpSp>
      <p:sp>
        <p:nvSpPr>
          <p:cNvPr id="18" name="Rectangle 17">
            <a:hlinkClick r:id="rId6"/>
            <a:extLst>
              <a:ext uri="{FF2B5EF4-FFF2-40B4-BE49-F238E27FC236}">
                <a16:creationId xmlns:a16="http://schemas.microsoft.com/office/drawing/2014/main" id="{828AE29B-B177-153A-29B9-33BF40CB0789}"/>
              </a:ext>
            </a:extLst>
          </p:cNvPr>
          <p:cNvSpPr/>
          <p:nvPr userDrawn="1"/>
        </p:nvSpPr>
        <p:spPr>
          <a:xfrm>
            <a:off x="5959475" y="5925525"/>
            <a:ext cx="1892299" cy="1656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a:hlinkClick r:id="rId7"/>
            <a:extLst>
              <a:ext uri="{FF2B5EF4-FFF2-40B4-BE49-F238E27FC236}">
                <a16:creationId xmlns:a16="http://schemas.microsoft.com/office/drawing/2014/main" id="{19F1626E-8FCA-4B04-ABBA-5FFDEF995347}"/>
              </a:ext>
            </a:extLst>
          </p:cNvPr>
          <p:cNvSpPr/>
          <p:nvPr userDrawn="1"/>
        </p:nvSpPr>
        <p:spPr>
          <a:xfrm>
            <a:off x="5998440" y="6157110"/>
            <a:ext cx="1383436" cy="1656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Picture 19" descr="Icon&#10;&#10;Description automatically generated">
            <a:extLst>
              <a:ext uri="{FF2B5EF4-FFF2-40B4-BE49-F238E27FC236}">
                <a16:creationId xmlns:a16="http://schemas.microsoft.com/office/drawing/2014/main" id="{0F80A4FF-6690-55FF-FD64-A1AA0FF817AC}"/>
              </a:ext>
            </a:extLst>
          </p:cNvPr>
          <p:cNvPicPr>
            <a:picLocks noChangeAspect="1"/>
          </p:cNvPicPr>
          <p:nvPr userDrawn="1"/>
        </p:nvPicPr>
        <p:blipFill rotWithShape="1">
          <a:blip r:embed="rId8"/>
          <a:srcRect r="12743"/>
          <a:stretch/>
        </p:blipFill>
        <p:spPr>
          <a:xfrm>
            <a:off x="8781798" y="6144981"/>
            <a:ext cx="181555" cy="175836"/>
          </a:xfrm>
          <a:prstGeom prst="rect">
            <a:avLst/>
          </a:prstGeom>
        </p:spPr>
      </p:pic>
      <p:pic>
        <p:nvPicPr>
          <p:cNvPr id="27" name="Picture 26" descr="A blue butterfly on a black background&#10;&#10;AI-generated content may be incorrect.">
            <a:extLst>
              <a:ext uri="{FF2B5EF4-FFF2-40B4-BE49-F238E27FC236}">
                <a16:creationId xmlns:a16="http://schemas.microsoft.com/office/drawing/2014/main" id="{A5B5C33B-67F2-70B9-9D7D-A1E84BF037B1}"/>
              </a:ext>
            </a:extLst>
          </p:cNvPr>
          <p:cNvPicPr>
            <a:picLocks noChangeAspect="1"/>
          </p:cNvPicPr>
          <p:nvPr userDrawn="1"/>
        </p:nvPicPr>
        <p:blipFill>
          <a:blip r:embed="rId9"/>
          <a:srcRect l="16150" t="16771" r="15125" b="16972"/>
          <a:stretch>
            <a:fillRect/>
          </a:stretch>
        </p:blipFill>
        <p:spPr>
          <a:xfrm>
            <a:off x="8764587" y="5901044"/>
            <a:ext cx="211137" cy="203554"/>
          </a:xfrm>
          <a:prstGeom prst="rect">
            <a:avLst/>
          </a:prstGeom>
        </p:spPr>
      </p:pic>
      <p:grpSp>
        <p:nvGrpSpPr>
          <p:cNvPr id="3" name="Group 2">
            <a:extLst>
              <a:ext uri="{FF2B5EF4-FFF2-40B4-BE49-F238E27FC236}">
                <a16:creationId xmlns:a16="http://schemas.microsoft.com/office/drawing/2014/main" id="{F80A14BB-2679-F3DD-A36D-44B2E0CB7742}"/>
              </a:ext>
            </a:extLst>
          </p:cNvPr>
          <p:cNvGrpSpPr/>
          <p:nvPr userDrawn="1"/>
        </p:nvGrpSpPr>
        <p:grpSpPr>
          <a:xfrm>
            <a:off x="7965692" y="0"/>
            <a:ext cx="4048125" cy="4129420"/>
            <a:chOff x="7699684" y="-5809"/>
            <a:chExt cx="4048125" cy="4129420"/>
          </a:xfrm>
        </p:grpSpPr>
        <p:grpSp>
          <p:nvGrpSpPr>
            <p:cNvPr id="6" name="Group 5">
              <a:extLst>
                <a:ext uri="{FF2B5EF4-FFF2-40B4-BE49-F238E27FC236}">
                  <a16:creationId xmlns:a16="http://schemas.microsoft.com/office/drawing/2014/main" id="{3A281CAB-D855-05CB-DA50-AD6F60511629}"/>
                </a:ext>
              </a:extLst>
            </p:cNvPr>
            <p:cNvGrpSpPr/>
            <p:nvPr/>
          </p:nvGrpSpPr>
          <p:grpSpPr>
            <a:xfrm>
              <a:off x="8897510" y="0"/>
              <a:ext cx="1887489" cy="3652156"/>
              <a:chOff x="8897510" y="0"/>
              <a:chExt cx="1887489" cy="3652156"/>
            </a:xfrm>
          </p:grpSpPr>
          <p:cxnSp>
            <p:nvCxnSpPr>
              <p:cNvPr id="15" name="Straight Connector 14">
                <a:extLst>
                  <a:ext uri="{FF2B5EF4-FFF2-40B4-BE49-F238E27FC236}">
                    <a16:creationId xmlns:a16="http://schemas.microsoft.com/office/drawing/2014/main" id="{789FA348-F868-163C-0A2E-5EF7BB226904}"/>
                  </a:ext>
                </a:extLst>
              </p:cNvPr>
              <p:cNvCxnSpPr>
                <a:cxnSpLocks/>
              </p:cNvCxnSpPr>
              <p:nvPr/>
            </p:nvCxnSpPr>
            <p:spPr>
              <a:xfrm>
                <a:off x="9828167" y="0"/>
                <a:ext cx="0" cy="2070100"/>
              </a:xfrm>
              <a:prstGeom prst="line">
                <a:avLst/>
              </a:prstGeom>
              <a:ln w="38100">
                <a:solidFill>
                  <a:srgbClr val="969998"/>
                </a:solidFill>
              </a:ln>
            </p:spPr>
            <p:style>
              <a:lnRef idx="1">
                <a:schemeClr val="accent1"/>
              </a:lnRef>
              <a:fillRef idx="0">
                <a:schemeClr val="accent1"/>
              </a:fillRef>
              <a:effectRef idx="0">
                <a:schemeClr val="accent1"/>
              </a:effectRef>
              <a:fontRef idx="minor">
                <a:schemeClr val="tx1"/>
              </a:fontRef>
            </p:style>
          </p:cxnSp>
          <p:pic>
            <p:nvPicPr>
              <p:cNvPr id="17" name="Picture 16" descr="A light bulb with a silver cap&#10;&#10;Description automatically generated">
                <a:extLst>
                  <a:ext uri="{FF2B5EF4-FFF2-40B4-BE49-F238E27FC236}">
                    <a16:creationId xmlns:a16="http://schemas.microsoft.com/office/drawing/2014/main" id="{45CCA183-CA4B-AD2F-140F-73E03B28290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897510" y="1017478"/>
                <a:ext cx="1887489" cy="2634678"/>
              </a:xfrm>
              <a:prstGeom prst="rect">
                <a:avLst/>
              </a:prstGeom>
            </p:spPr>
          </p:pic>
          <p:sp>
            <p:nvSpPr>
              <p:cNvPr id="21" name="Rectangle 20">
                <a:extLst>
                  <a:ext uri="{FF2B5EF4-FFF2-40B4-BE49-F238E27FC236}">
                    <a16:creationId xmlns:a16="http://schemas.microsoft.com/office/drawing/2014/main" id="{C0E9D9E5-6F51-9DF3-9D04-215E3B55A4C9}"/>
                  </a:ext>
                </a:extLst>
              </p:cNvPr>
              <p:cNvSpPr/>
              <p:nvPr/>
            </p:nvSpPr>
            <p:spPr>
              <a:xfrm>
                <a:off x="9178096" y="2436336"/>
                <a:ext cx="1307265" cy="923330"/>
              </a:xfrm>
              <a:prstGeom prst="rect">
                <a:avLst/>
              </a:prstGeom>
            </p:spPr>
            <p:txBody>
              <a:bodyPr wrap="square">
                <a:spAutoFit/>
              </a:bodyPr>
              <a:lstStyle/>
              <a:p>
                <a:pPr algn="ctr"/>
                <a:r>
                  <a:rPr lang="sl-SI" sz="1200" b="1" dirty="0">
                    <a:solidFill>
                      <a:srgbClr val="3678BD"/>
                    </a:solidFill>
                  </a:rPr>
                  <a:t>ACER is hiring!</a:t>
                </a:r>
                <a:br>
                  <a:rPr lang="sl-SI" sz="1200" b="1" dirty="0">
                    <a:solidFill>
                      <a:srgbClr val="3678BD"/>
                    </a:solidFill>
                  </a:rPr>
                </a:br>
                <a:br>
                  <a:rPr lang="sl-SI" sz="500" b="1" dirty="0">
                    <a:solidFill>
                      <a:srgbClr val="3678BD"/>
                    </a:solidFill>
                  </a:rPr>
                </a:br>
                <a:r>
                  <a:rPr lang="sl-SI" sz="1200" b="1" dirty="0">
                    <a:solidFill>
                      <a:srgbClr val="3678BD"/>
                    </a:solidFill>
                  </a:rPr>
                  <a:t>Visit our</a:t>
                </a:r>
                <a:br>
                  <a:rPr lang="sl-SI" sz="1200" b="1" dirty="0">
                    <a:solidFill>
                      <a:srgbClr val="3678BD"/>
                    </a:solidFill>
                  </a:rPr>
                </a:br>
                <a:r>
                  <a:rPr lang="sl-SI" sz="1200" b="1" dirty="0">
                    <a:solidFill>
                      <a:srgbClr val="3678BD"/>
                    </a:solidFill>
                  </a:rPr>
                  <a:t>vacancies page.</a:t>
                </a:r>
                <a:endParaRPr lang="en-GB" sz="1200" b="1" dirty="0">
                  <a:solidFill>
                    <a:srgbClr val="3678BD"/>
                  </a:solidFill>
                </a:endParaRPr>
              </a:p>
            </p:txBody>
          </p:sp>
        </p:grpSp>
        <p:sp>
          <p:nvSpPr>
            <p:cNvPr id="14" name="Rectangle 13">
              <a:hlinkClick r:id="rId11"/>
              <a:extLst>
                <a:ext uri="{FF2B5EF4-FFF2-40B4-BE49-F238E27FC236}">
                  <a16:creationId xmlns:a16="http://schemas.microsoft.com/office/drawing/2014/main" id="{5A6A5C22-78B5-4619-73E4-C4E79512D34A}"/>
                </a:ext>
              </a:extLst>
            </p:cNvPr>
            <p:cNvSpPr/>
            <p:nvPr/>
          </p:nvSpPr>
          <p:spPr>
            <a:xfrm>
              <a:off x="7699684" y="-5809"/>
              <a:ext cx="4048125" cy="41294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noFill/>
              </a:endParaRPr>
            </a:p>
          </p:txBody>
        </p:sp>
      </p:grpSp>
      <p:sp>
        <p:nvSpPr>
          <p:cNvPr id="25" name="Rectangle 24">
            <a:hlinkClick r:id="rId11"/>
            <a:extLst>
              <a:ext uri="{FF2B5EF4-FFF2-40B4-BE49-F238E27FC236}">
                <a16:creationId xmlns:a16="http://schemas.microsoft.com/office/drawing/2014/main" id="{6EB01A4E-1E75-F066-F01C-3348107FABC3}"/>
              </a:ext>
            </a:extLst>
          </p:cNvPr>
          <p:cNvSpPr/>
          <p:nvPr userDrawn="1"/>
        </p:nvSpPr>
        <p:spPr>
          <a:xfrm>
            <a:off x="7957390" y="-1953"/>
            <a:ext cx="4216400" cy="470262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noFill/>
            </a:endParaRPr>
          </a:p>
        </p:txBody>
      </p:sp>
    </p:spTree>
    <p:extLst>
      <p:ext uri="{BB962C8B-B14F-4D97-AF65-F5344CB8AC3E}">
        <p14:creationId xmlns:p14="http://schemas.microsoft.com/office/powerpoint/2010/main" val="3455160608"/>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1_End Slide ACER Vacancie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EC7484-A3E3-C74A-BC15-3E18069ACD90}"/>
              </a:ext>
            </a:extLst>
          </p:cNvPr>
          <p:cNvSpPr/>
          <p:nvPr/>
        </p:nvSpPr>
        <p:spPr>
          <a:xfrm>
            <a:off x="-9524" y="0"/>
            <a:ext cx="12201524" cy="5362575"/>
          </a:xfrm>
          <a:prstGeom prst="rect">
            <a:avLst/>
          </a:prstGeom>
          <a:solidFill>
            <a:srgbClr val="3678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dirty="0">
              <a:latin typeface="Arial" panose="020B0604020202020204" pitchFamily="34" charset="0"/>
              <a:cs typeface="Arial" panose="020B0604020202020204" pitchFamily="34" charset="0"/>
            </a:endParaRPr>
          </a:p>
        </p:txBody>
      </p:sp>
      <p:sp>
        <p:nvSpPr>
          <p:cNvPr id="2" name="Title 1"/>
          <p:cNvSpPr>
            <a:spLocks noGrp="1"/>
          </p:cNvSpPr>
          <p:nvPr>
            <p:ph type="title" hasCustomPrompt="1"/>
          </p:nvPr>
        </p:nvSpPr>
        <p:spPr>
          <a:xfrm>
            <a:off x="696000" y="1057274"/>
            <a:ext cx="10800000" cy="3094314"/>
          </a:xfrm>
        </p:spPr>
        <p:txBody>
          <a:bodyPr anchor="ctr">
            <a:normAutofit/>
          </a:bodyPr>
          <a:lstStyle>
            <a:lvl1pPr algn="l">
              <a:defRPr sz="6000">
                <a:solidFill>
                  <a:schemeClr val="bg1"/>
                </a:solidFill>
              </a:defRPr>
            </a:lvl1pPr>
          </a:lstStyle>
          <a:p>
            <a:r>
              <a:rPr lang="en-GB" dirty="0"/>
              <a:t>Thank you.</a:t>
            </a:r>
            <a:br>
              <a:rPr lang="en-GB" dirty="0"/>
            </a:br>
            <a:r>
              <a:rPr lang="en-GB" dirty="0"/>
              <a:t>Any questions?</a:t>
            </a:r>
            <a:endParaRPr lang="en-US" dirty="0"/>
          </a:p>
        </p:txBody>
      </p:sp>
      <p:sp>
        <p:nvSpPr>
          <p:cNvPr id="9" name="Rectangle 8">
            <a:extLst>
              <a:ext uri="{FF2B5EF4-FFF2-40B4-BE49-F238E27FC236}">
                <a16:creationId xmlns:a16="http://schemas.microsoft.com/office/drawing/2014/main" id="{48F1D9E9-0C93-624B-9861-30471BCD6B8F}"/>
              </a:ext>
            </a:extLst>
          </p:cNvPr>
          <p:cNvSpPr/>
          <p:nvPr userDrawn="1"/>
        </p:nvSpPr>
        <p:spPr>
          <a:xfrm>
            <a:off x="-9524" y="4698000"/>
            <a:ext cx="12200400" cy="21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dirty="0">
              <a:latin typeface="Arial" panose="020B0604020202020204" pitchFamily="34" charset="0"/>
              <a:cs typeface="Arial" panose="020B0604020202020204" pitchFamily="34" charset="0"/>
            </a:endParaRPr>
          </a:p>
        </p:txBody>
      </p:sp>
      <p:pic>
        <p:nvPicPr>
          <p:cNvPr id="10" name="Picture 9" descr="A picture containing graphical user interface&#10;&#10;Description automatically generated">
            <a:extLst>
              <a:ext uri="{FF2B5EF4-FFF2-40B4-BE49-F238E27FC236}">
                <a16:creationId xmlns:a16="http://schemas.microsoft.com/office/drawing/2014/main" id="{EA9C4BA8-0AF4-D648-AE98-33A2D2A473CF}"/>
              </a:ext>
            </a:extLst>
          </p:cNvPr>
          <p:cNvPicPr>
            <a:picLocks noChangeAspect="1"/>
          </p:cNvPicPr>
          <p:nvPr/>
        </p:nvPicPr>
        <p:blipFill>
          <a:blip r:embed="rId2"/>
          <a:stretch>
            <a:fillRect/>
          </a:stretch>
        </p:blipFill>
        <p:spPr>
          <a:xfrm>
            <a:off x="0" y="4698000"/>
            <a:ext cx="4411916" cy="2160000"/>
          </a:xfrm>
          <a:prstGeom prst="rect">
            <a:avLst/>
          </a:prstGeom>
        </p:spPr>
      </p:pic>
      <p:cxnSp>
        <p:nvCxnSpPr>
          <p:cNvPr id="5" name="Straight Connector 4">
            <a:extLst>
              <a:ext uri="{FF2B5EF4-FFF2-40B4-BE49-F238E27FC236}">
                <a16:creationId xmlns:a16="http://schemas.microsoft.com/office/drawing/2014/main" id="{7B12CBEB-0DAC-8F4B-9A0A-2BFD123ED617}"/>
              </a:ext>
            </a:extLst>
          </p:cNvPr>
          <p:cNvCxnSpPr/>
          <p:nvPr/>
        </p:nvCxnSpPr>
        <p:spPr>
          <a:xfrm>
            <a:off x="4411916" y="5219700"/>
            <a:ext cx="0" cy="110308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EC4F1F8D-6A04-F7BD-FB1E-02CD5F52A6E0}"/>
              </a:ext>
            </a:extLst>
          </p:cNvPr>
          <p:cNvSpPr txBox="1">
            <a:spLocks/>
          </p:cNvSpPr>
          <p:nvPr userDrawn="1"/>
        </p:nvSpPr>
        <p:spPr>
          <a:xfrm>
            <a:off x="9019848" y="5800726"/>
            <a:ext cx="2747156" cy="522056"/>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500" b="0" i="0" kern="1200" spc="-150">
                <a:solidFill>
                  <a:schemeClr val="tx1"/>
                </a:solidFill>
                <a:latin typeface="Inter" panose="020B0502030000000004" pitchFamily="34" charset="0"/>
                <a:ea typeface="Inter" panose="020B0502030000000004" pitchFamily="34" charset="0"/>
                <a:cs typeface="Inter" panose="020B0502030000000004" pitchFamily="34" charset="0"/>
              </a:defRPr>
            </a:lvl1pPr>
          </a:lstStyle>
          <a:p>
            <a:pPr>
              <a:lnSpc>
                <a:spcPts val="1800"/>
              </a:lnSpc>
            </a:pPr>
            <a:r>
              <a:rPr lang="en-GB" sz="1300" spc="0" dirty="0">
                <a:latin typeface="Arial" panose="020B0604020202020204" pitchFamily="34" charset="0"/>
                <a:ea typeface="Inter" panose="020B0502030000000004" pitchFamily="34" charset="0"/>
                <a:cs typeface="Arial" panose="020B0604020202020204" pitchFamily="34" charset="0"/>
              </a:rPr>
              <a:t>@eu-acer.bsky.social‬</a:t>
            </a:r>
          </a:p>
          <a:p>
            <a:pPr>
              <a:lnSpc>
                <a:spcPts val="1800"/>
              </a:lnSpc>
            </a:pPr>
            <a:r>
              <a:rPr lang="en-GB" sz="1300" spc="0" dirty="0">
                <a:latin typeface="Arial" panose="020B0604020202020204" pitchFamily="34" charset="0"/>
                <a:ea typeface="Inter" panose="020B0502030000000004" pitchFamily="34" charset="0"/>
                <a:cs typeface="Arial" panose="020B0604020202020204" pitchFamily="34" charset="0"/>
              </a:rPr>
              <a:t>linkedin.com/company/</a:t>
            </a:r>
            <a:r>
              <a:rPr lang="sl-SI" sz="1300" spc="0" dirty="0">
                <a:latin typeface="Arial" panose="020B0604020202020204" pitchFamily="34" charset="0"/>
                <a:ea typeface="Inter" panose="020B0502030000000004" pitchFamily="34" charset="0"/>
                <a:cs typeface="Arial" panose="020B0604020202020204" pitchFamily="34" charset="0"/>
              </a:rPr>
              <a:t>eu</a:t>
            </a:r>
            <a:r>
              <a:rPr lang="en-GB" sz="1300" spc="0" dirty="0">
                <a:latin typeface="Arial" panose="020B0604020202020204" pitchFamily="34" charset="0"/>
                <a:ea typeface="Inter" panose="020B0502030000000004" pitchFamily="34" charset="0"/>
                <a:cs typeface="Arial" panose="020B0604020202020204" pitchFamily="34" charset="0"/>
              </a:rPr>
              <a:t>-</a:t>
            </a:r>
            <a:r>
              <a:rPr lang="sl-SI" sz="1300" spc="0" dirty="0">
                <a:latin typeface="Arial" panose="020B0604020202020204" pitchFamily="34" charset="0"/>
                <a:ea typeface="Inter" panose="020B0502030000000004" pitchFamily="34" charset="0"/>
                <a:cs typeface="Arial" panose="020B0604020202020204" pitchFamily="34" charset="0"/>
              </a:rPr>
              <a:t>acer</a:t>
            </a:r>
            <a:endParaRPr lang="en-GB" sz="1300" spc="0" dirty="0">
              <a:latin typeface="Arial" panose="020B0604020202020204" pitchFamily="34" charset="0"/>
              <a:ea typeface="Inter" panose="020B05020300000000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3B1C5CD0-60DE-4903-A668-5BDD545C7A18}"/>
              </a:ext>
            </a:extLst>
          </p:cNvPr>
          <p:cNvGrpSpPr/>
          <p:nvPr userDrawn="1"/>
        </p:nvGrpSpPr>
        <p:grpSpPr>
          <a:xfrm>
            <a:off x="5993437" y="5800726"/>
            <a:ext cx="2563387" cy="529025"/>
            <a:chOff x="6806479" y="5800726"/>
            <a:chExt cx="2563387" cy="529025"/>
          </a:xfrm>
        </p:grpSpPr>
        <p:sp>
          <p:nvSpPr>
            <p:cNvPr id="11" name="Title 1">
              <a:extLst>
                <a:ext uri="{FF2B5EF4-FFF2-40B4-BE49-F238E27FC236}">
                  <a16:creationId xmlns:a16="http://schemas.microsoft.com/office/drawing/2014/main" id="{AB1F54ED-67EF-C16A-BE17-DB8FC07C4E5B}"/>
                </a:ext>
              </a:extLst>
            </p:cNvPr>
            <p:cNvSpPr txBox="1">
              <a:spLocks/>
            </p:cNvSpPr>
            <p:nvPr userDrawn="1"/>
          </p:nvSpPr>
          <p:spPr>
            <a:xfrm>
              <a:off x="7062279" y="5800726"/>
              <a:ext cx="2307587" cy="522056"/>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500" b="0" i="0" kern="1200" spc="-150">
                  <a:solidFill>
                    <a:schemeClr val="tx1"/>
                  </a:solidFill>
                  <a:latin typeface="Inter" panose="020B0502030000000004" pitchFamily="34" charset="0"/>
                  <a:ea typeface="Inter" panose="020B0502030000000004" pitchFamily="34" charset="0"/>
                  <a:cs typeface="Inter" panose="020B0502030000000004" pitchFamily="34" charset="0"/>
                </a:defRPr>
              </a:lvl1pPr>
            </a:lstStyle>
            <a:p>
              <a:pPr>
                <a:lnSpc>
                  <a:spcPts val="1800"/>
                </a:lnSpc>
              </a:pPr>
              <a:r>
                <a:rPr lang="en-GB" sz="1300" u="none" spc="0" dirty="0" err="1">
                  <a:latin typeface="Arial" panose="020B0604020202020204" pitchFamily="34" charset="0"/>
                  <a:ea typeface="Inter" panose="020B0502030000000004" pitchFamily="34" charset="0"/>
                  <a:cs typeface="Arial" panose="020B0604020202020204" pitchFamily="34" charset="0"/>
                </a:rPr>
                <a:t>info@acer.europa.eu</a:t>
              </a:r>
              <a:endParaRPr lang="en-GB" sz="1300" u="none" spc="0" dirty="0">
                <a:latin typeface="Arial" panose="020B0604020202020204" pitchFamily="34" charset="0"/>
                <a:ea typeface="Inter" panose="020B0502030000000004" pitchFamily="34" charset="0"/>
                <a:cs typeface="Arial" panose="020B0604020202020204" pitchFamily="34" charset="0"/>
              </a:endParaRPr>
            </a:p>
            <a:p>
              <a:pPr>
                <a:lnSpc>
                  <a:spcPts val="1800"/>
                </a:lnSpc>
              </a:pPr>
              <a:r>
                <a:rPr lang="en-GB" sz="1300" spc="0" dirty="0">
                  <a:latin typeface="Arial" panose="020B0604020202020204" pitchFamily="34" charset="0"/>
                  <a:ea typeface="Inter" panose="020B0502030000000004" pitchFamily="34" charset="0"/>
                  <a:cs typeface="Arial" panose="020B0604020202020204" pitchFamily="34" charset="0"/>
                </a:rPr>
                <a:t>acer.europa.eu</a:t>
              </a:r>
              <a:endParaRPr lang="en-SI" sz="1300" spc="0" dirty="0">
                <a:latin typeface="Arial" panose="020B0604020202020204" pitchFamily="34" charset="0"/>
                <a:ea typeface="Inter" panose="020B05020300000000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A8816656-D67F-45E6-4ED8-BB5CA6701B34}"/>
                </a:ext>
              </a:extLst>
            </p:cNvPr>
            <p:cNvPicPr>
              <a:picLocks noChangeAspect="1"/>
            </p:cNvPicPr>
            <p:nvPr userDrawn="1"/>
          </p:nvPicPr>
          <p:blipFill>
            <a:blip r:embed="rId3"/>
            <a:stretch>
              <a:fillRect/>
            </a:stretch>
          </p:blipFill>
          <p:spPr>
            <a:xfrm>
              <a:off x="6808398" y="5925525"/>
              <a:ext cx="180000" cy="180000"/>
            </a:xfrm>
            <a:prstGeom prst="rect">
              <a:avLst/>
            </a:prstGeom>
          </p:spPr>
        </p:pic>
        <p:pic>
          <p:nvPicPr>
            <p:cNvPr id="13" name="Picture 12">
              <a:extLst>
                <a:ext uri="{FF2B5EF4-FFF2-40B4-BE49-F238E27FC236}">
                  <a16:creationId xmlns:a16="http://schemas.microsoft.com/office/drawing/2014/main" id="{BD1B88CA-E5E0-282A-8F07-9F75DEAC527D}"/>
                </a:ext>
              </a:extLst>
            </p:cNvPr>
            <p:cNvPicPr>
              <a:picLocks noChangeAspect="1"/>
            </p:cNvPicPr>
            <p:nvPr userDrawn="1"/>
          </p:nvPicPr>
          <p:blipFill>
            <a:blip r:embed="rId4"/>
            <a:stretch>
              <a:fillRect/>
            </a:stretch>
          </p:blipFill>
          <p:spPr>
            <a:xfrm>
              <a:off x="6806479" y="6149751"/>
              <a:ext cx="180000" cy="180000"/>
            </a:xfrm>
            <a:prstGeom prst="rect">
              <a:avLst/>
            </a:prstGeom>
          </p:spPr>
        </p:pic>
      </p:grpSp>
      <p:sp>
        <p:nvSpPr>
          <p:cNvPr id="18" name="Rectangle 17">
            <a:hlinkClick r:id="rId5"/>
            <a:extLst>
              <a:ext uri="{FF2B5EF4-FFF2-40B4-BE49-F238E27FC236}">
                <a16:creationId xmlns:a16="http://schemas.microsoft.com/office/drawing/2014/main" id="{828AE29B-B177-153A-29B9-33BF40CB0789}"/>
              </a:ext>
            </a:extLst>
          </p:cNvPr>
          <p:cNvSpPr/>
          <p:nvPr userDrawn="1"/>
        </p:nvSpPr>
        <p:spPr>
          <a:xfrm>
            <a:off x="5959475" y="5925525"/>
            <a:ext cx="1892299" cy="1656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a:hlinkClick r:id="rId6"/>
            <a:extLst>
              <a:ext uri="{FF2B5EF4-FFF2-40B4-BE49-F238E27FC236}">
                <a16:creationId xmlns:a16="http://schemas.microsoft.com/office/drawing/2014/main" id="{19F1626E-8FCA-4B04-ABBA-5FFDEF995347}"/>
              </a:ext>
            </a:extLst>
          </p:cNvPr>
          <p:cNvSpPr/>
          <p:nvPr userDrawn="1"/>
        </p:nvSpPr>
        <p:spPr>
          <a:xfrm>
            <a:off x="5998440" y="6157110"/>
            <a:ext cx="1383436" cy="1656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Picture 19" descr="Icon&#10;&#10;Description automatically generated">
            <a:extLst>
              <a:ext uri="{FF2B5EF4-FFF2-40B4-BE49-F238E27FC236}">
                <a16:creationId xmlns:a16="http://schemas.microsoft.com/office/drawing/2014/main" id="{0F80A4FF-6690-55FF-FD64-A1AA0FF817AC}"/>
              </a:ext>
            </a:extLst>
          </p:cNvPr>
          <p:cNvPicPr>
            <a:picLocks noChangeAspect="1"/>
          </p:cNvPicPr>
          <p:nvPr userDrawn="1"/>
        </p:nvPicPr>
        <p:blipFill rotWithShape="1">
          <a:blip r:embed="rId7"/>
          <a:srcRect r="12743"/>
          <a:stretch/>
        </p:blipFill>
        <p:spPr>
          <a:xfrm>
            <a:off x="8781798" y="6144981"/>
            <a:ext cx="181555" cy="175836"/>
          </a:xfrm>
          <a:prstGeom prst="rect">
            <a:avLst/>
          </a:prstGeom>
        </p:spPr>
      </p:pic>
      <p:sp>
        <p:nvSpPr>
          <p:cNvPr id="24" name="Rectangle 23">
            <a:hlinkClick r:id="rId8"/>
            <a:extLst>
              <a:ext uri="{FF2B5EF4-FFF2-40B4-BE49-F238E27FC236}">
                <a16:creationId xmlns:a16="http://schemas.microsoft.com/office/drawing/2014/main" id="{F41C04BB-ADE7-5B91-5B50-E540BB16B5B7}"/>
              </a:ext>
            </a:extLst>
          </p:cNvPr>
          <p:cNvSpPr/>
          <p:nvPr userDrawn="1"/>
        </p:nvSpPr>
        <p:spPr>
          <a:xfrm>
            <a:off x="8781798" y="6137051"/>
            <a:ext cx="2502151" cy="1656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7" name="Picture 26" descr="A blue butterfly on a black background&#10;&#10;AI-generated content may be incorrect.">
            <a:extLst>
              <a:ext uri="{FF2B5EF4-FFF2-40B4-BE49-F238E27FC236}">
                <a16:creationId xmlns:a16="http://schemas.microsoft.com/office/drawing/2014/main" id="{A5B5C33B-67F2-70B9-9D7D-A1E84BF037B1}"/>
              </a:ext>
            </a:extLst>
          </p:cNvPr>
          <p:cNvPicPr>
            <a:picLocks noChangeAspect="1"/>
          </p:cNvPicPr>
          <p:nvPr userDrawn="1"/>
        </p:nvPicPr>
        <p:blipFill>
          <a:blip r:embed="rId9"/>
          <a:srcRect l="16150" t="16771" r="15125" b="16972"/>
          <a:stretch>
            <a:fillRect/>
          </a:stretch>
        </p:blipFill>
        <p:spPr>
          <a:xfrm>
            <a:off x="8764587" y="5901044"/>
            <a:ext cx="211137" cy="203554"/>
          </a:xfrm>
          <a:prstGeom prst="rect">
            <a:avLst/>
          </a:prstGeom>
        </p:spPr>
      </p:pic>
    </p:spTree>
    <p:extLst>
      <p:ext uri="{BB962C8B-B14F-4D97-AF65-F5344CB8AC3E}">
        <p14:creationId xmlns:p14="http://schemas.microsoft.com/office/powerpoint/2010/main" val="4058937371"/>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7A1C639-99B2-4A4E-A848-FCDF8B8CE19B}"/>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cxnSp>
        <p:nvCxnSpPr>
          <p:cNvPr id="12" name="Straight Connector 11">
            <a:extLst>
              <a:ext uri="{FF2B5EF4-FFF2-40B4-BE49-F238E27FC236}">
                <a16:creationId xmlns:a16="http://schemas.microsoft.com/office/drawing/2014/main" id="{CF8C5567-1597-6746-A572-07785B31B403}"/>
              </a:ext>
            </a:extLst>
          </p:cNvPr>
          <p:cNvCxnSpPr>
            <a:cxnSpLocks/>
          </p:cNvCxnSpPr>
          <p:nvPr userDrawn="1"/>
        </p:nvCxnSpPr>
        <p:spPr>
          <a:xfrm>
            <a:off x="4430966" y="729000"/>
            <a:ext cx="0" cy="540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694D6CEC-7C5A-3644-8542-9DB48BE16B98}"/>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tx1"/>
                </a:solidFill>
              </a:defRPr>
            </a:lvl1pPr>
          </a:lstStyle>
          <a:p>
            <a:r>
              <a:rPr lang="en-SI" dirty="0"/>
              <a:t>Title of the presentation</a:t>
            </a:r>
            <a:endParaRPr lang="en-US" dirty="0"/>
          </a:p>
        </p:txBody>
      </p:sp>
      <p:sp>
        <p:nvSpPr>
          <p:cNvPr id="14" name="Subtitle 2">
            <a:extLst>
              <a:ext uri="{FF2B5EF4-FFF2-40B4-BE49-F238E27FC236}">
                <a16:creationId xmlns:a16="http://schemas.microsoft.com/office/drawing/2014/main" id="{ED035378-5C01-FC45-A1F5-C4ADE23D9232}"/>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i="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of the presentation</a:t>
            </a:r>
          </a:p>
          <a:p>
            <a:r>
              <a:rPr lang="en-GB" dirty="0"/>
              <a:t>Speaker Name</a:t>
            </a:r>
          </a:p>
          <a:p>
            <a:r>
              <a:rPr lang="en-GB" dirty="0"/>
              <a:t>Date and Location</a:t>
            </a:r>
            <a:endParaRPr lang="en-US" dirty="0"/>
          </a:p>
        </p:txBody>
      </p:sp>
      <p:pic>
        <p:nvPicPr>
          <p:cNvPr id="7" name="Picture 6" descr="A picture containing graphical user interface&#10;&#10;Description automatically generated">
            <a:extLst>
              <a:ext uri="{FF2B5EF4-FFF2-40B4-BE49-F238E27FC236}">
                <a16:creationId xmlns:a16="http://schemas.microsoft.com/office/drawing/2014/main" id="{94A4C6FB-EF59-2346-BFA1-FB3C5245B187}"/>
              </a:ext>
            </a:extLst>
          </p:cNvPr>
          <p:cNvPicPr>
            <a:picLocks noChangeAspect="1"/>
          </p:cNvPicPr>
          <p:nvPr userDrawn="1"/>
        </p:nvPicPr>
        <p:blipFill>
          <a:blip r:embed="rId2"/>
          <a:stretch>
            <a:fillRect/>
          </a:stretch>
        </p:blipFill>
        <p:spPr>
          <a:xfrm>
            <a:off x="0" y="177106"/>
            <a:ext cx="4411916" cy="2160000"/>
          </a:xfrm>
          <a:prstGeom prst="rect">
            <a:avLst/>
          </a:prstGeom>
        </p:spPr>
      </p:pic>
    </p:spTree>
    <p:extLst>
      <p:ext uri="{BB962C8B-B14F-4D97-AF65-F5344CB8AC3E}">
        <p14:creationId xmlns:p14="http://schemas.microsoft.com/office/powerpoint/2010/main" val="75661657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le Slide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E58104-D31B-2A46-9D9A-EA9CD0F81CF7}"/>
              </a:ext>
            </a:extLst>
          </p:cNvPr>
          <p:cNvSpPr/>
          <p:nvPr userDrawn="1"/>
        </p:nvSpPr>
        <p:spPr>
          <a:xfrm>
            <a:off x="0" y="0"/>
            <a:ext cx="12192000" cy="6858000"/>
          </a:xfrm>
          <a:prstGeom prst="rect">
            <a:avLst/>
          </a:prstGeom>
          <a:solidFill>
            <a:srgbClr val="3678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9" name="Picture 8">
            <a:extLst>
              <a:ext uri="{FF2B5EF4-FFF2-40B4-BE49-F238E27FC236}">
                <a16:creationId xmlns:a16="http://schemas.microsoft.com/office/drawing/2014/main" id="{3C84888C-D5DC-CE40-B058-C4F8A1386EDB}"/>
              </a:ext>
            </a:extLst>
          </p:cNvPr>
          <p:cNvPicPr>
            <a:picLocks noChangeAspect="1"/>
          </p:cNvPicPr>
          <p:nvPr userDrawn="1"/>
        </p:nvPicPr>
        <p:blipFill>
          <a:blip r:embed="rId2"/>
          <a:srcRect/>
          <a:stretch/>
        </p:blipFill>
        <p:spPr>
          <a:xfrm>
            <a:off x="2345" y="177106"/>
            <a:ext cx="440722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dirty="0"/>
              <a:t>Title of the presentation</a:t>
            </a:r>
            <a:endParaRPr lang="en-US" dirty="0"/>
          </a:p>
        </p:txBody>
      </p:sp>
      <p:sp>
        <p:nvSpPr>
          <p:cNvPr id="10" name="Subtitle 2">
            <a:extLst>
              <a:ext uri="{FF2B5EF4-FFF2-40B4-BE49-F238E27FC236}">
                <a16:creationId xmlns:a16="http://schemas.microsoft.com/office/drawing/2014/main" id="{8EE8584F-776F-CE43-B82A-08901CB04C7B}"/>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of the presentation</a:t>
            </a:r>
          </a:p>
          <a:p>
            <a:r>
              <a:rPr lang="en-GB" dirty="0"/>
              <a:t>Speaker Name</a:t>
            </a:r>
          </a:p>
          <a:p>
            <a:r>
              <a:rPr lang="en-GB" dirty="0"/>
              <a:t>Date and Location</a:t>
            </a:r>
            <a:endParaRPr lang="en-US" dirty="0"/>
          </a:p>
        </p:txBody>
      </p:sp>
    </p:spTree>
    <p:extLst>
      <p:ext uri="{BB962C8B-B14F-4D97-AF65-F5344CB8AC3E}">
        <p14:creationId xmlns:p14="http://schemas.microsoft.com/office/powerpoint/2010/main" val="23874121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itle Slide Renewable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p:cNvSpPr>
            <a:spLocks noGrp="1"/>
          </p:cNvSpPr>
          <p:nvPr>
            <p:ph type="ctrTitle" hasCustomPrompt="1"/>
          </p:nvPr>
        </p:nvSpPr>
        <p:spPr>
          <a:xfrm>
            <a:off x="5114930" y="729000"/>
            <a:ext cx="6372220" cy="3273362"/>
          </a:xfrm>
        </p:spPr>
        <p:txBody>
          <a:bodyPr anchor="ctr">
            <a:normAutofit/>
          </a:bodyPr>
          <a:lstStyle>
            <a:lvl1pPr algn="l">
              <a:defRPr sz="4500">
                <a:solidFill>
                  <a:schemeClr val="tx1"/>
                </a:solidFill>
              </a:defRPr>
            </a:lvl1pPr>
          </a:lstStyle>
          <a:p>
            <a:r>
              <a:rPr lang="en-SI" dirty="0"/>
              <a:t>Title of the presentation</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3C84888C-D5DC-CE40-B058-C4F8A1386EDB}"/>
              </a:ext>
            </a:extLst>
          </p:cNvPr>
          <p:cNvPicPr>
            <a:picLocks noChangeAspect="1"/>
          </p:cNvPicPr>
          <p:nvPr userDrawn="1"/>
        </p:nvPicPr>
        <p:blipFill>
          <a:blip r:embed="rId3"/>
          <a:stretch>
            <a:fillRect/>
          </a:stretch>
        </p:blipFill>
        <p:spPr>
          <a:xfrm>
            <a:off x="0" y="177106"/>
            <a:ext cx="441191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userDrawn="1"/>
        </p:nvCxnSpPr>
        <p:spPr>
          <a:xfrm>
            <a:off x="4430966" y="729000"/>
            <a:ext cx="0" cy="540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ubtitle 2">
            <a:extLst>
              <a:ext uri="{FF2B5EF4-FFF2-40B4-BE49-F238E27FC236}">
                <a16:creationId xmlns:a16="http://schemas.microsoft.com/office/drawing/2014/main" id="{49C593FC-B38D-F24A-AAA6-81EAFBB41B12}"/>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of the presentation</a:t>
            </a:r>
          </a:p>
          <a:p>
            <a:r>
              <a:rPr lang="en-GB" dirty="0"/>
              <a:t>Speaker Name</a:t>
            </a:r>
          </a:p>
          <a:p>
            <a:r>
              <a:rPr lang="en-GB" dirty="0"/>
              <a:t>Date and Location</a:t>
            </a:r>
            <a:endParaRPr lang="en-US" dirty="0"/>
          </a:p>
        </p:txBody>
      </p:sp>
    </p:spTree>
    <p:extLst>
      <p:ext uri="{BB962C8B-B14F-4D97-AF65-F5344CB8AC3E}">
        <p14:creationId xmlns:p14="http://schemas.microsoft.com/office/powerpoint/2010/main" val="40166723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itle Slide Glob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userDrawn="1"/>
        </p:nvPicPr>
        <p:blipFill>
          <a:blip r:embed="rId2"/>
          <a:srcRect/>
          <a:stretch/>
        </p:blipFill>
        <p:spPr>
          <a:xfrm>
            <a:off x="0" y="0"/>
            <a:ext cx="12192000" cy="6858000"/>
          </a:xfrm>
          <a:prstGeom prst="rect">
            <a:avLst/>
          </a:prstGeom>
        </p:spPr>
      </p:pic>
      <p:pic>
        <p:nvPicPr>
          <p:cNvPr id="9" name="Picture 8" descr="A picture containing graphical user interface&#10;&#10;Description automatically generated">
            <a:extLst>
              <a:ext uri="{FF2B5EF4-FFF2-40B4-BE49-F238E27FC236}">
                <a16:creationId xmlns:a16="http://schemas.microsoft.com/office/drawing/2014/main" id="{3C84888C-D5DC-CE40-B058-C4F8A1386EDB}"/>
              </a:ext>
            </a:extLst>
          </p:cNvPr>
          <p:cNvPicPr>
            <a:picLocks noChangeAspect="1"/>
          </p:cNvPicPr>
          <p:nvPr userDrawn="1"/>
        </p:nvPicPr>
        <p:blipFill>
          <a:blip r:embed="rId3"/>
          <a:stretch>
            <a:fillRect/>
          </a:stretch>
        </p:blipFill>
        <p:spPr>
          <a:xfrm>
            <a:off x="0" y="177106"/>
            <a:ext cx="441191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dirty="0"/>
              <a:t>Title of the presentation</a:t>
            </a:r>
            <a:endParaRPr lang="en-US" dirty="0"/>
          </a:p>
        </p:txBody>
      </p:sp>
      <p:sp>
        <p:nvSpPr>
          <p:cNvPr id="8" name="Subtitle 2">
            <a:extLst>
              <a:ext uri="{FF2B5EF4-FFF2-40B4-BE49-F238E27FC236}">
                <a16:creationId xmlns:a16="http://schemas.microsoft.com/office/drawing/2014/main" id="{DB95523F-D147-4043-8292-0F1CB1A9890A}"/>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of the presentation</a:t>
            </a:r>
          </a:p>
          <a:p>
            <a:r>
              <a:rPr lang="en-GB" dirty="0"/>
              <a:t>Speaker Name</a:t>
            </a:r>
          </a:p>
          <a:p>
            <a:r>
              <a:rPr lang="en-GB" dirty="0"/>
              <a:t>Date and Location</a:t>
            </a:r>
            <a:endParaRPr lang="en-US" dirty="0"/>
          </a:p>
        </p:txBody>
      </p:sp>
    </p:spTree>
    <p:extLst>
      <p:ext uri="{BB962C8B-B14F-4D97-AF65-F5344CB8AC3E}">
        <p14:creationId xmlns:p14="http://schemas.microsoft.com/office/powerpoint/2010/main" val="19673057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itle Slide REMI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userDrawn="1"/>
        </p:nvPicPr>
        <p:blipFill>
          <a:blip r:embed="rId2"/>
          <a:src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3C84888C-D5DC-CE40-B058-C4F8A1386EDB}"/>
              </a:ext>
            </a:extLst>
          </p:cNvPr>
          <p:cNvPicPr>
            <a:picLocks noChangeAspect="1"/>
          </p:cNvPicPr>
          <p:nvPr userDrawn="1"/>
        </p:nvPicPr>
        <p:blipFill>
          <a:blip r:embed="rId3"/>
          <a:srcRect/>
          <a:stretch/>
        </p:blipFill>
        <p:spPr>
          <a:xfrm>
            <a:off x="2345" y="177106"/>
            <a:ext cx="440722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dirty="0"/>
              <a:t>Title of the presentation</a:t>
            </a:r>
            <a:endParaRPr lang="en-US" dirty="0"/>
          </a:p>
        </p:txBody>
      </p:sp>
      <p:sp>
        <p:nvSpPr>
          <p:cNvPr id="7" name="Subtitle 2">
            <a:extLst>
              <a:ext uri="{FF2B5EF4-FFF2-40B4-BE49-F238E27FC236}">
                <a16:creationId xmlns:a16="http://schemas.microsoft.com/office/drawing/2014/main" id="{D60C75DC-8031-B34F-8CD7-0B5EA60E28A1}"/>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of the presentation</a:t>
            </a:r>
          </a:p>
          <a:p>
            <a:r>
              <a:rPr lang="en-GB" dirty="0"/>
              <a:t>Speaker Name</a:t>
            </a:r>
          </a:p>
          <a:p>
            <a:r>
              <a:rPr lang="en-GB" dirty="0"/>
              <a:t>Date and Location</a:t>
            </a:r>
            <a:endParaRPr lang="en-US" dirty="0"/>
          </a:p>
        </p:txBody>
      </p:sp>
    </p:spTree>
    <p:extLst>
      <p:ext uri="{BB962C8B-B14F-4D97-AF65-F5344CB8AC3E}">
        <p14:creationId xmlns:p14="http://schemas.microsoft.com/office/powerpoint/2010/main" val="40810629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itle Slide GA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userDrawn="1"/>
        </p:nvPicPr>
        <p:blipFill>
          <a:blip r:embed="rId2"/>
          <a:srcRect/>
          <a:stretch/>
        </p:blipFill>
        <p:spPr>
          <a:xfrm>
            <a:off x="600" y="337"/>
            <a:ext cx="12192000" cy="6858000"/>
          </a:xfrm>
          <a:prstGeom prst="rect">
            <a:avLst/>
          </a:prstGeom>
        </p:spPr>
      </p:pic>
      <p:pic>
        <p:nvPicPr>
          <p:cNvPr id="9" name="Picture 8">
            <a:extLst>
              <a:ext uri="{FF2B5EF4-FFF2-40B4-BE49-F238E27FC236}">
                <a16:creationId xmlns:a16="http://schemas.microsoft.com/office/drawing/2014/main" id="{3C84888C-D5DC-CE40-B058-C4F8A1386EDB}"/>
              </a:ext>
            </a:extLst>
          </p:cNvPr>
          <p:cNvPicPr>
            <a:picLocks noChangeAspect="1"/>
          </p:cNvPicPr>
          <p:nvPr userDrawn="1"/>
        </p:nvPicPr>
        <p:blipFill>
          <a:blip r:embed="rId3"/>
          <a:srcRect/>
          <a:stretch/>
        </p:blipFill>
        <p:spPr>
          <a:xfrm>
            <a:off x="2345" y="177106"/>
            <a:ext cx="440722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dirty="0"/>
              <a:t>Title of the presentation</a:t>
            </a:r>
            <a:endParaRPr lang="en-US" dirty="0"/>
          </a:p>
        </p:txBody>
      </p:sp>
      <p:sp>
        <p:nvSpPr>
          <p:cNvPr id="7" name="Subtitle 2">
            <a:extLst>
              <a:ext uri="{FF2B5EF4-FFF2-40B4-BE49-F238E27FC236}">
                <a16:creationId xmlns:a16="http://schemas.microsoft.com/office/drawing/2014/main" id="{D60C75DC-8031-B34F-8CD7-0B5EA60E28A1}"/>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of the presentation</a:t>
            </a:r>
          </a:p>
          <a:p>
            <a:r>
              <a:rPr lang="en-GB" dirty="0"/>
              <a:t>Speaker Name</a:t>
            </a:r>
          </a:p>
          <a:p>
            <a:r>
              <a:rPr lang="en-GB" dirty="0"/>
              <a:t>Date and Location</a:t>
            </a:r>
            <a:endParaRPr lang="en-US" dirty="0"/>
          </a:p>
        </p:txBody>
      </p:sp>
    </p:spTree>
    <p:extLst>
      <p:ext uri="{BB962C8B-B14F-4D97-AF65-F5344CB8AC3E}">
        <p14:creationId xmlns:p14="http://schemas.microsoft.com/office/powerpoint/2010/main" val="2028249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tags" Target="../tags/tag1.xml"/><Relationship Id="rId3" Type="http://schemas.openxmlformats.org/officeDocument/2006/relationships/slideLayout" Target="../slideLayouts/slideLayout19.xml"/><Relationship Id="rId7" Type="http://schemas.openxmlformats.org/officeDocument/2006/relationships/theme" Target="../theme/theme2.xml"/><Relationship Id="rId12" Type="http://schemas.openxmlformats.org/officeDocument/2006/relationships/image" Target="../media/image14.sv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image" Target="../media/image13.svg"/><Relationship Id="rId5" Type="http://schemas.openxmlformats.org/officeDocument/2006/relationships/slideLayout" Target="../slideLayouts/slideLayout21.xml"/><Relationship Id="rId10" Type="http://schemas.openxmlformats.org/officeDocument/2006/relationships/image" Target="../media/image12.emf"/><Relationship Id="rId4" Type="http://schemas.openxmlformats.org/officeDocument/2006/relationships/slideLayout" Target="../slideLayouts/slideLayout20.xml"/><Relationship Id="rId9" Type="http://schemas.openxmlformats.org/officeDocument/2006/relationships/oleObject" Target="../embeddings/oleObject1.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image" Target="../media/image1.png"/><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theme" Target="../theme/theme3.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p:nvPr userDrawn="1"/>
        </p:nvSpPr>
        <p:spPr>
          <a:xfrm>
            <a:off x="0" y="6281738"/>
            <a:ext cx="12192000" cy="576262"/>
          </a:xfrm>
          <a:prstGeom prst="rect">
            <a:avLst/>
          </a:prstGeom>
          <a:solidFill>
            <a:schemeClr val="accent5"/>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endParaRPr lang="x-none"/>
          </a:p>
        </p:txBody>
      </p:sp>
      <p:sp>
        <p:nvSpPr>
          <p:cNvPr id="1027" name="Title Placeholder 1"/>
          <p:cNvSpPr>
            <a:spLocks noGrp="1"/>
          </p:cNvSpPr>
          <p:nvPr>
            <p:ph type="title"/>
          </p:nvPr>
        </p:nvSpPr>
        <p:spPr bwMode="auto">
          <a:xfrm>
            <a:off x="2779713" y="0"/>
            <a:ext cx="8716962"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180000" rIns="0" bIns="180000" numCol="1" anchor="ctr" anchorCtr="0" compatLnSpc="1">
            <a:prstTxWarp prst="textNoShape">
              <a:avLst/>
            </a:prstTxWarp>
          </a:bodyPr>
          <a:lstStyle/>
          <a:p>
            <a:pPr lvl="0"/>
            <a:r>
              <a:rPr lang="en-GB" altLang="nl-NL"/>
              <a:t>Slide title</a:t>
            </a:r>
            <a:endParaRPr lang="en-US" altLang="nl-NL"/>
          </a:p>
        </p:txBody>
      </p:sp>
      <p:sp>
        <p:nvSpPr>
          <p:cNvPr id="1028" name="Text Placeholder 2"/>
          <p:cNvSpPr>
            <a:spLocks noGrp="1"/>
          </p:cNvSpPr>
          <p:nvPr>
            <p:ph type="body" idx="1"/>
          </p:nvPr>
        </p:nvSpPr>
        <p:spPr bwMode="auto">
          <a:xfrm>
            <a:off x="714375" y="1430338"/>
            <a:ext cx="10799763" cy="435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l-NL"/>
              <a:t>Edit Master text styles</a:t>
            </a:r>
          </a:p>
          <a:p>
            <a:pPr lvl="1"/>
            <a:r>
              <a:rPr lang="en-US" altLang="nl-NL"/>
              <a:t>Second level</a:t>
            </a:r>
          </a:p>
          <a:p>
            <a:pPr lvl="2"/>
            <a:r>
              <a:rPr lang="en-US" altLang="nl-NL"/>
              <a:t>Third level</a:t>
            </a:r>
          </a:p>
          <a:p>
            <a:pPr lvl="3"/>
            <a:r>
              <a:rPr lang="en-US" altLang="nl-NL"/>
              <a:t>Fourth level</a:t>
            </a:r>
          </a:p>
          <a:p>
            <a:pPr lvl="4"/>
            <a:r>
              <a:rPr lang="en-US" altLang="nl-NL"/>
              <a:t>Fifth level</a:t>
            </a:r>
          </a:p>
        </p:txBody>
      </p:sp>
      <p:sp>
        <p:nvSpPr>
          <p:cNvPr id="6" name="Slide Number Placeholder 5"/>
          <p:cNvSpPr>
            <a:spLocks noGrp="1"/>
          </p:cNvSpPr>
          <p:nvPr>
            <p:ph type="sldNum" sz="quarter" idx="4"/>
          </p:nvPr>
        </p:nvSpPr>
        <p:spPr>
          <a:xfrm>
            <a:off x="11471275" y="6281738"/>
            <a:ext cx="720725" cy="576262"/>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500" b="1"/>
            </a:lvl1pPr>
          </a:lstStyle>
          <a:p>
            <a:pPr>
              <a:defRPr/>
            </a:pPr>
            <a:fld id="{8EFD174F-2B37-464E-BA8E-3856C4C085BB}" type="slidenum">
              <a:rPr lang="nl-NL" altLang="nl-NL"/>
              <a:pPr>
                <a:defRPr/>
              </a:pPr>
              <a:t>‹#›</a:t>
            </a:fld>
            <a:endParaRPr lang="nl-NL" altLang="nl-NL"/>
          </a:p>
        </p:txBody>
      </p:sp>
      <p:pic>
        <p:nvPicPr>
          <p:cNvPr id="1030" name="Picture 6" descr="A picture containing graphical user interface&#10;&#10;Description automatically generated"/>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3388" y="0"/>
            <a:ext cx="2206625"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p:cNvCxnSpPr>
            <a:cxnSpLocks/>
          </p:cNvCxnSpPr>
          <p:nvPr userDrawn="1"/>
        </p:nvCxnSpPr>
        <p:spPr>
          <a:xfrm>
            <a:off x="695325" y="1079500"/>
            <a:ext cx="10801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6618" r:id="rId1"/>
    <p:sldLayoutId id="2147486619" r:id="rId2"/>
    <p:sldLayoutId id="2147486620" r:id="rId3"/>
    <p:sldLayoutId id="2147486621" r:id="rId4"/>
    <p:sldLayoutId id="2147486622" r:id="rId5"/>
    <p:sldLayoutId id="2147486623" r:id="rId6"/>
    <p:sldLayoutId id="2147486624" r:id="rId7"/>
    <p:sldLayoutId id="2147486625" r:id="rId8"/>
    <p:sldLayoutId id="2147486626" r:id="rId9"/>
    <p:sldLayoutId id="2147486627" r:id="rId10"/>
    <p:sldLayoutId id="2147486603" r:id="rId11"/>
    <p:sldLayoutId id="2147486604" r:id="rId12"/>
    <p:sldLayoutId id="2147486605" r:id="rId13"/>
    <p:sldLayoutId id="2147486628" r:id="rId14"/>
    <p:sldLayoutId id="2147486629" r:id="rId15"/>
    <p:sldLayoutId id="2147487787" r:id="rId16"/>
  </p:sldLayoutIdLst>
  <p:hf hdr="0" ftr="0" dt="0"/>
  <p:txStyles>
    <p:titleStyle>
      <a:lvl1pPr algn="r" rtl="0" eaLnBrk="0" fontAlgn="base" hangingPunct="0">
        <a:lnSpc>
          <a:spcPct val="90000"/>
        </a:lnSpc>
        <a:spcBef>
          <a:spcPct val="0"/>
        </a:spcBef>
        <a:spcAft>
          <a:spcPct val="0"/>
        </a:spcAft>
        <a:defRPr sz="3000" b="1" kern="1200">
          <a:solidFill>
            <a:schemeClr val="tx1"/>
          </a:solidFill>
          <a:latin typeface="Arial" panose="020B0604020202020204" pitchFamily="34" charset="0"/>
          <a:ea typeface="+mj-ea"/>
          <a:cs typeface="Arial" panose="020B0604020202020204" pitchFamily="34" charset="0"/>
        </a:defRPr>
      </a:lvl1pPr>
      <a:lvl2pPr algn="r" rtl="0" eaLnBrk="0" fontAlgn="base" hangingPunct="0">
        <a:lnSpc>
          <a:spcPct val="90000"/>
        </a:lnSpc>
        <a:spcBef>
          <a:spcPct val="0"/>
        </a:spcBef>
        <a:spcAft>
          <a:spcPct val="0"/>
        </a:spcAft>
        <a:defRPr sz="3000" b="1">
          <a:solidFill>
            <a:schemeClr val="tx1"/>
          </a:solidFill>
          <a:latin typeface="Arial" panose="020B0604020202020204" pitchFamily="34" charset="0"/>
          <a:cs typeface="Arial" panose="020B0604020202020204" pitchFamily="34" charset="0"/>
        </a:defRPr>
      </a:lvl2pPr>
      <a:lvl3pPr algn="r" rtl="0" eaLnBrk="0" fontAlgn="base" hangingPunct="0">
        <a:lnSpc>
          <a:spcPct val="90000"/>
        </a:lnSpc>
        <a:spcBef>
          <a:spcPct val="0"/>
        </a:spcBef>
        <a:spcAft>
          <a:spcPct val="0"/>
        </a:spcAft>
        <a:defRPr sz="3000" b="1">
          <a:solidFill>
            <a:schemeClr val="tx1"/>
          </a:solidFill>
          <a:latin typeface="Arial" panose="020B0604020202020204" pitchFamily="34" charset="0"/>
          <a:cs typeface="Arial" panose="020B0604020202020204" pitchFamily="34" charset="0"/>
        </a:defRPr>
      </a:lvl3pPr>
      <a:lvl4pPr algn="r" rtl="0" eaLnBrk="0" fontAlgn="base" hangingPunct="0">
        <a:lnSpc>
          <a:spcPct val="90000"/>
        </a:lnSpc>
        <a:spcBef>
          <a:spcPct val="0"/>
        </a:spcBef>
        <a:spcAft>
          <a:spcPct val="0"/>
        </a:spcAft>
        <a:defRPr sz="3000" b="1">
          <a:solidFill>
            <a:schemeClr val="tx1"/>
          </a:solidFill>
          <a:latin typeface="Arial" panose="020B0604020202020204" pitchFamily="34" charset="0"/>
          <a:cs typeface="Arial" panose="020B0604020202020204" pitchFamily="34" charset="0"/>
        </a:defRPr>
      </a:lvl4pPr>
      <a:lvl5pPr algn="r" rtl="0" eaLnBrk="0" fontAlgn="base" hangingPunct="0">
        <a:lnSpc>
          <a:spcPct val="90000"/>
        </a:lnSpc>
        <a:spcBef>
          <a:spcPct val="0"/>
        </a:spcBef>
        <a:spcAft>
          <a:spcPct val="0"/>
        </a:spcAft>
        <a:defRPr sz="3000" b="1">
          <a:solidFill>
            <a:schemeClr val="tx1"/>
          </a:solidFill>
          <a:latin typeface="Arial" panose="020B0604020202020204" pitchFamily="34" charset="0"/>
          <a:cs typeface="Arial" panose="020B0604020202020204" pitchFamily="34" charset="0"/>
        </a:defRPr>
      </a:lvl5pPr>
      <a:lvl6pPr marL="457200" algn="r" rtl="0" fontAlgn="base">
        <a:lnSpc>
          <a:spcPct val="90000"/>
        </a:lnSpc>
        <a:spcBef>
          <a:spcPct val="0"/>
        </a:spcBef>
        <a:spcAft>
          <a:spcPct val="0"/>
        </a:spcAft>
        <a:defRPr sz="3000" b="1">
          <a:solidFill>
            <a:schemeClr val="tx1"/>
          </a:solidFill>
          <a:latin typeface="Arial" panose="020B0604020202020204" pitchFamily="34" charset="0"/>
          <a:cs typeface="Arial" panose="020B0604020202020204" pitchFamily="34" charset="0"/>
        </a:defRPr>
      </a:lvl6pPr>
      <a:lvl7pPr marL="914400" algn="r" rtl="0" fontAlgn="base">
        <a:lnSpc>
          <a:spcPct val="90000"/>
        </a:lnSpc>
        <a:spcBef>
          <a:spcPct val="0"/>
        </a:spcBef>
        <a:spcAft>
          <a:spcPct val="0"/>
        </a:spcAft>
        <a:defRPr sz="3000" b="1">
          <a:solidFill>
            <a:schemeClr val="tx1"/>
          </a:solidFill>
          <a:latin typeface="Arial" panose="020B0604020202020204" pitchFamily="34" charset="0"/>
          <a:cs typeface="Arial" panose="020B0604020202020204" pitchFamily="34" charset="0"/>
        </a:defRPr>
      </a:lvl7pPr>
      <a:lvl8pPr marL="1371600" algn="r" rtl="0" fontAlgn="base">
        <a:lnSpc>
          <a:spcPct val="90000"/>
        </a:lnSpc>
        <a:spcBef>
          <a:spcPct val="0"/>
        </a:spcBef>
        <a:spcAft>
          <a:spcPct val="0"/>
        </a:spcAft>
        <a:defRPr sz="3000" b="1">
          <a:solidFill>
            <a:schemeClr val="tx1"/>
          </a:solidFill>
          <a:latin typeface="Arial" panose="020B0604020202020204" pitchFamily="34" charset="0"/>
          <a:cs typeface="Arial" panose="020B0604020202020204" pitchFamily="34" charset="0"/>
        </a:defRPr>
      </a:lvl8pPr>
      <a:lvl9pPr marL="1828800" algn="r" rtl="0" fontAlgn="base">
        <a:lnSpc>
          <a:spcPct val="90000"/>
        </a:lnSpc>
        <a:spcBef>
          <a:spcPct val="0"/>
        </a:spcBef>
        <a:spcAft>
          <a:spcPct val="0"/>
        </a:spcAft>
        <a:defRPr sz="3000" b="1">
          <a:solidFill>
            <a:schemeClr val="tx1"/>
          </a:solidFill>
          <a:latin typeface="Arial" panose="020B0604020202020204" pitchFamily="34" charset="0"/>
          <a:cs typeface="Arial" panose="020B0604020202020204" pitchFamily="34" charset="0"/>
        </a:defRPr>
      </a:lvl9pPr>
    </p:titleStyle>
    <p:bodyStyle>
      <a:lvl1pPr marL="228600" indent="-228600" algn="l" rtl="0" eaLnBrk="0" fontAlgn="base" hangingPunct="0">
        <a:lnSpc>
          <a:spcPct val="90000"/>
        </a:lnSpc>
        <a:spcBef>
          <a:spcPts val="1000"/>
        </a:spcBef>
        <a:spcAft>
          <a:spcPct val="0"/>
        </a:spcAft>
        <a:buClr>
          <a:schemeClr val="tx2"/>
        </a:buClr>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rtl="0" eaLnBrk="0" fontAlgn="base" hangingPunct="0">
        <a:lnSpc>
          <a:spcPct val="90000"/>
        </a:lnSpc>
        <a:spcBef>
          <a:spcPts val="500"/>
        </a:spcBef>
        <a:spcAft>
          <a:spcPct val="0"/>
        </a:spcAft>
        <a:buClr>
          <a:schemeClr val="tx2"/>
        </a:buClr>
        <a:buFont typeface="Wingdings" panose="05000000000000000000" pitchFamily="2" charset="2"/>
        <a:buChar char="§"/>
        <a:defRPr kern="120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lnSpc>
          <a:spcPct val="90000"/>
        </a:lnSpc>
        <a:spcBef>
          <a:spcPts val="500"/>
        </a:spcBef>
        <a:spcAft>
          <a:spcPct val="0"/>
        </a:spcAft>
        <a:buClr>
          <a:schemeClr val="tx2"/>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lnSpc>
          <a:spcPct val="90000"/>
        </a:lnSpc>
        <a:spcBef>
          <a:spcPts val="500"/>
        </a:spcBef>
        <a:spcAft>
          <a:spcPct val="0"/>
        </a:spcAft>
        <a:buClr>
          <a:schemeClr val="tx2"/>
        </a:buClr>
        <a:buFont typeface="System Font Regular"/>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lnSpc>
          <a:spcPct val="90000"/>
        </a:lnSpc>
        <a:spcBef>
          <a:spcPts val="500"/>
        </a:spcBef>
        <a:spcAft>
          <a:spcPct val="0"/>
        </a:spcAft>
        <a:buClr>
          <a:schemeClr val="tx1"/>
        </a:buClr>
        <a:buFont typeface="System Font Regular"/>
        <a:buChar char="-"/>
        <a:defRPr sz="1400" kern="1200">
          <a:solidFill>
            <a:srgbClr val="40404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4D6D3FCD-E14A-9352-1866-A4679F02BFF4}"/>
              </a:ext>
            </a:extLst>
          </p:cNvPr>
          <p:cNvGraphicFramePr>
            <a:graphicFrameLocks noChangeAspect="1"/>
          </p:cNvGraphicFramePr>
          <p:nvPr userDrawn="1">
            <p:custDataLst>
              <p:tags r:id="rId8"/>
            </p:custDataLst>
            <p:extLst>
              <p:ext uri="{D42A27DB-BD31-4B8C-83A1-F6EECF244321}">
                <p14:modId xmlns:p14="http://schemas.microsoft.com/office/powerpoint/2010/main" val="407305016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9" imgW="7772400" imgH="10058400" progId="TCLayout.ActiveDocument.1">
                  <p:embed/>
                </p:oleObj>
              </mc:Choice>
              <mc:Fallback>
                <p:oleObj name="think-cell Slide" r:id="rId9" imgW="7772400" imgH="10058400" progId="TCLayout.ActiveDocument.1">
                  <p:embed/>
                  <p:pic>
                    <p:nvPicPr>
                      <p:cNvPr id="4" name="think-cell data - do not delete" hidden="1">
                        <a:extLst>
                          <a:ext uri="{FF2B5EF4-FFF2-40B4-BE49-F238E27FC236}">
                            <a16:creationId xmlns:a16="http://schemas.microsoft.com/office/drawing/2014/main" id="{4D6D3FCD-E14A-9352-1866-A4679F02BFF4}"/>
                          </a:ext>
                        </a:extLst>
                      </p:cNvPr>
                      <p:cNvPicPr/>
                      <p:nvPr/>
                    </p:nvPicPr>
                    <p:blipFill>
                      <a:blip r:embed="rId10"/>
                      <a:stretch>
                        <a:fillRect/>
                      </a:stretch>
                    </p:blipFill>
                    <p:spPr>
                      <a:xfrm>
                        <a:off x="1588" y="1588"/>
                        <a:ext cx="1227" cy="1588"/>
                      </a:xfrm>
                      <a:prstGeom prst="rect">
                        <a:avLst/>
                      </a:prstGeom>
                    </p:spPr>
                  </p:pic>
                </p:oleObj>
              </mc:Fallback>
            </mc:AlternateContent>
          </a:graphicData>
        </a:graphic>
      </p:graphicFrame>
      <p:sp>
        <p:nvSpPr>
          <p:cNvPr id="8" name="Titelplatzhalter 1">
            <a:extLst>
              <a:ext uri="{FF2B5EF4-FFF2-40B4-BE49-F238E27FC236}">
                <a16:creationId xmlns:a16="http://schemas.microsoft.com/office/drawing/2014/main" id="{0E281AE7-0A7B-DDFB-7C2A-605D8511AD71}"/>
              </a:ext>
            </a:extLst>
          </p:cNvPr>
          <p:cNvSpPr>
            <a:spLocks noGrp="1"/>
          </p:cNvSpPr>
          <p:nvPr>
            <p:ph type="title"/>
          </p:nvPr>
        </p:nvSpPr>
        <p:spPr>
          <a:xfrm>
            <a:off x="515938" y="448248"/>
            <a:ext cx="11160125" cy="523302"/>
          </a:xfrm>
          <a:prstGeom prst="rect">
            <a:avLst/>
          </a:prstGeom>
        </p:spPr>
        <p:txBody>
          <a:bodyPr vert="horz" lIns="0" tIns="0" rIns="0" bIns="0" rtlCol="0" anchor="t" anchorCtr="0">
            <a:noAutofit/>
          </a:bodyPr>
          <a:lstStyle/>
          <a:p>
            <a:r>
              <a:rPr lang="en-US" dirty="0"/>
              <a:t>Click to edit primary Headline</a:t>
            </a:r>
            <a:endParaRPr lang="en-US" noProof="0" dirty="0"/>
          </a:p>
        </p:txBody>
      </p:sp>
      <p:sp>
        <p:nvSpPr>
          <p:cNvPr id="13" name="Textplatzhalter 2">
            <a:extLst>
              <a:ext uri="{FF2B5EF4-FFF2-40B4-BE49-F238E27FC236}">
                <a16:creationId xmlns:a16="http://schemas.microsoft.com/office/drawing/2014/main" id="{5C38BD9C-C63C-1A0B-81C5-D2F64FC3F254}"/>
              </a:ext>
            </a:extLst>
          </p:cNvPr>
          <p:cNvSpPr>
            <a:spLocks noGrp="1"/>
          </p:cNvSpPr>
          <p:nvPr>
            <p:ph type="body" idx="1"/>
          </p:nvPr>
        </p:nvSpPr>
        <p:spPr>
          <a:xfrm>
            <a:off x="515938" y="1375576"/>
            <a:ext cx="11160125" cy="4850553"/>
          </a:xfrm>
          <a:prstGeom prst="rect">
            <a:avLst/>
          </a:prstGeom>
        </p:spPr>
        <p:txBody>
          <a:bodyPr vert="horz" lIns="0" tIns="0" rIns="0" bIns="0" rtlCol="0" anchor="t" anchorCtr="0">
            <a:noAutofit/>
          </a:bodyPr>
          <a:lstStyle/>
          <a:p>
            <a:pPr lvl="0"/>
            <a:r>
              <a:rPr lang="de-DE" dirty="0"/>
              <a:t>Edit </a:t>
            </a:r>
            <a:r>
              <a:rPr lang="de-DE" dirty="0" err="1"/>
              <a:t>master</a:t>
            </a:r>
            <a:r>
              <a:rPr lang="de-DE" dirty="0"/>
              <a:t> </a:t>
            </a:r>
            <a:r>
              <a:rPr lang="de-DE" dirty="0" err="1"/>
              <a:t>text</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en-US" noProof="0" dirty="0"/>
          </a:p>
          <a:p>
            <a:pPr lvl="5"/>
            <a:r>
              <a:rPr lang="en-US" noProof="0" dirty="0"/>
              <a:t>Sixth level</a:t>
            </a:r>
            <a:endParaRPr lang="de-DE" dirty="0"/>
          </a:p>
          <a:p>
            <a:pPr lvl="5"/>
            <a:endParaRPr lang="en-US" noProof="0" dirty="0"/>
          </a:p>
        </p:txBody>
      </p:sp>
      <p:pic>
        <p:nvPicPr>
          <p:cNvPr id="15" name="Grafik 14">
            <a:extLst>
              <a:ext uri="{FF2B5EF4-FFF2-40B4-BE49-F238E27FC236}">
                <a16:creationId xmlns:a16="http://schemas.microsoft.com/office/drawing/2014/main" id="{A120C827-AE3F-752D-63BE-3CA45201ACE3}"/>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a:xfrm>
            <a:off x="6136" y="6308725"/>
            <a:ext cx="12193200" cy="38103"/>
          </a:xfrm>
          <a:prstGeom prst="rect">
            <a:avLst/>
          </a:prstGeom>
        </p:spPr>
      </p:pic>
      <p:pic>
        <p:nvPicPr>
          <p:cNvPr id="3" name="Grafik 2">
            <a:extLst>
              <a:ext uri="{FF2B5EF4-FFF2-40B4-BE49-F238E27FC236}">
                <a16:creationId xmlns:a16="http://schemas.microsoft.com/office/drawing/2014/main" id="{C20F45F9-4298-D235-4671-665951B36D1F}"/>
              </a:ext>
            </a:extLst>
          </p:cNvPr>
          <p:cNvPicPr>
            <a:picLocks noChangeAspect="1"/>
          </p:cNvPicPr>
          <p:nvPr userDrawn="1"/>
        </p:nvPicPr>
        <p:blipFill>
          <a:blip>
            <a:extLst>
              <a:ext uri="{96DAC541-7B7A-43D3-8B79-37D633B846F1}">
                <asvg:svgBlip xmlns:asvg="http://schemas.microsoft.com/office/drawing/2016/SVG/main" r:embed="rId12"/>
              </a:ext>
            </a:extLst>
          </a:blip>
          <a:srcRect/>
          <a:stretch/>
        </p:blipFill>
        <p:spPr>
          <a:xfrm>
            <a:off x="10964433" y="6391320"/>
            <a:ext cx="800118" cy="377834"/>
          </a:xfrm>
          <a:prstGeom prst="rect">
            <a:avLst/>
          </a:prstGeom>
        </p:spPr>
      </p:pic>
    </p:spTree>
    <p:extLst>
      <p:ext uri="{BB962C8B-B14F-4D97-AF65-F5344CB8AC3E}">
        <p14:creationId xmlns:p14="http://schemas.microsoft.com/office/powerpoint/2010/main" val="2234575581"/>
      </p:ext>
    </p:extLst>
  </p:cSld>
  <p:clrMap bg1="lt1" tx1="dk1" bg2="lt2" tx2="dk2" accent1="accent1" accent2="accent2" accent3="accent3" accent4="accent4" accent5="accent5" accent6="accent6" hlink="hlink" folHlink="folHlink"/>
  <p:sldLayoutIdLst>
    <p:sldLayoutId id="2147487586" r:id="rId1"/>
    <p:sldLayoutId id="2147487587" r:id="rId2"/>
    <p:sldLayoutId id="2147487588" r:id="rId3"/>
    <p:sldLayoutId id="2147487589" r:id="rId4"/>
    <p:sldLayoutId id="2147487590" r:id="rId5"/>
    <p:sldLayoutId id="2147487591" r:id="rId6"/>
  </p:sldLayoutIdLst>
  <p:hf hdr="0"/>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accent4"/>
          </a:solidFill>
          <a:latin typeface="+mn-lt"/>
          <a:ea typeface="+mn-ea"/>
          <a:cs typeface="+mn-cs"/>
        </a:defRPr>
      </a:lvl1pPr>
      <a:lvl2pPr marL="179388" indent="-179388" algn="l" defTabSz="914400" rtl="0" eaLnBrk="1" latinLnBrk="0" hangingPunct="1">
        <a:lnSpc>
          <a:spcPct val="100000"/>
        </a:lnSpc>
        <a:spcBef>
          <a:spcPts val="0"/>
        </a:spcBef>
        <a:spcAft>
          <a:spcPts val="600"/>
        </a:spcAft>
        <a:buFont typeface="Wingdings 3" panose="05040102010807070707" pitchFamily="18" charset="2"/>
        <a:buChar char="}"/>
        <a:tabLst/>
        <a:defRPr sz="1400" kern="1200">
          <a:solidFill>
            <a:schemeClr val="tx1"/>
          </a:solidFill>
          <a:latin typeface="+mn-lt"/>
          <a:ea typeface="+mn-ea"/>
          <a:cs typeface="+mn-cs"/>
        </a:defRPr>
      </a:lvl2pPr>
      <a:lvl3pPr marL="355600" indent="-173038" algn="l" defTabSz="914400" rtl="0" eaLnBrk="1" latinLnBrk="0" hangingPunct="1">
        <a:lnSpc>
          <a:spcPct val="100000"/>
        </a:lnSpc>
        <a:spcBef>
          <a:spcPts val="0"/>
        </a:spcBef>
        <a:spcAft>
          <a:spcPts val="600"/>
        </a:spcAft>
        <a:buClr>
          <a:schemeClr val="accent1"/>
        </a:buClr>
        <a:buFont typeface="Wingdings 3" panose="05040102010807070707" pitchFamily="18" charset="2"/>
        <a:buChar char="}"/>
        <a:tabLst/>
        <a:defRPr sz="1400" kern="1200">
          <a:solidFill>
            <a:schemeClr val="tx1"/>
          </a:solidFill>
          <a:latin typeface="+mn-lt"/>
          <a:ea typeface="+mn-ea"/>
          <a:cs typeface="+mn-cs"/>
        </a:defRPr>
      </a:lvl3pPr>
      <a:lvl4pPr marL="533400" indent="-171450" algn="l" defTabSz="914400" rtl="0" eaLnBrk="1" latinLnBrk="0" hangingPunct="1">
        <a:lnSpc>
          <a:spcPct val="100000"/>
        </a:lnSpc>
        <a:spcBef>
          <a:spcPts val="0"/>
        </a:spcBef>
        <a:spcAft>
          <a:spcPts val="600"/>
        </a:spcAft>
        <a:buClr>
          <a:schemeClr val="accent2"/>
        </a:buClr>
        <a:buFont typeface="Wingdings 3" panose="05040102010807070707" pitchFamily="18" charset="2"/>
        <a:buChar char="}"/>
        <a:tabLst/>
        <a:defRPr sz="1400" kern="1200">
          <a:solidFill>
            <a:schemeClr val="tx1"/>
          </a:solidFill>
          <a:latin typeface="+mn-lt"/>
          <a:ea typeface="+mn-ea"/>
          <a:cs typeface="+mn-cs"/>
        </a:defRPr>
      </a:lvl4pPr>
      <a:lvl5pPr marL="711200" indent="-171450" algn="l" defTabSz="914400" rtl="0" eaLnBrk="1" latinLnBrk="0" hangingPunct="1">
        <a:lnSpc>
          <a:spcPct val="100000"/>
        </a:lnSpc>
        <a:spcBef>
          <a:spcPts val="0"/>
        </a:spcBef>
        <a:spcAft>
          <a:spcPts val="600"/>
        </a:spcAft>
        <a:buClr>
          <a:schemeClr val="accent3"/>
        </a:buClr>
        <a:buFont typeface="Wingdings 3" panose="05040102010807070707" pitchFamily="18" charset="2"/>
        <a:buChar char="}"/>
        <a:tabLst/>
        <a:defRPr sz="1400" kern="1200">
          <a:solidFill>
            <a:schemeClr val="tx1"/>
          </a:solidFill>
          <a:latin typeface="+mn-lt"/>
          <a:ea typeface="+mn-ea"/>
          <a:cs typeface="+mn-cs"/>
        </a:defRPr>
      </a:lvl5pPr>
      <a:lvl6pPr marL="889000" indent="-171450" algn="l" defTabSz="914400" rtl="0" eaLnBrk="1" latinLnBrk="0" hangingPunct="1">
        <a:lnSpc>
          <a:spcPct val="100000"/>
        </a:lnSpc>
        <a:spcBef>
          <a:spcPts val="0"/>
        </a:spcBef>
        <a:spcAft>
          <a:spcPts val="600"/>
        </a:spcAft>
        <a:buClr>
          <a:schemeClr val="accent4"/>
        </a:buClr>
        <a:buFont typeface="Wingdings 3" panose="05040102010807070707" pitchFamily="18" charset="2"/>
        <a:buChar char="}"/>
        <a:tabLst/>
        <a:defRPr sz="1400" kern="1200">
          <a:solidFill>
            <a:schemeClr val="tx1"/>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None/>
        <a:defRPr sz="3200" kern="1200">
          <a:solidFill>
            <a:schemeClr val="tx1"/>
          </a:solidFill>
          <a:latin typeface="+mn-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None/>
        <a:defRPr sz="4400" kern="1200">
          <a:solidFill>
            <a:schemeClr val="tx1"/>
          </a:solidFill>
          <a:latin typeface="+mn-lt"/>
          <a:ea typeface="+mn-ea"/>
          <a:cs typeface="+mn-cs"/>
        </a:defRPr>
      </a:lvl8pPr>
      <a:lvl9pPr marL="0" indent="0" algn="l" defTabSz="914400" rtl="0" eaLnBrk="1" latinLnBrk="0" hangingPunct="1">
        <a:lnSpc>
          <a:spcPct val="100000"/>
        </a:lnSpc>
        <a:spcBef>
          <a:spcPts val="0"/>
        </a:spcBef>
        <a:spcAft>
          <a:spcPts val="600"/>
        </a:spcAft>
        <a:buFont typeface="Arial" panose="020B0604020202020204" pitchFamily="34" charset="0"/>
        <a:buNone/>
        <a:defRPr sz="6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7355">
          <p15:clr>
            <a:srgbClr val="F26B43"/>
          </p15:clr>
        </p15:guide>
        <p15:guide id="5" pos="325">
          <p15:clr>
            <a:srgbClr val="F26B43"/>
          </p15:clr>
        </p15:guide>
        <p15:guide id="7" orient="horz" pos="3974">
          <p15:clr>
            <a:srgbClr val="F26B43"/>
          </p15:clr>
        </p15:guide>
        <p15:guide id="8" orient="horz" pos="612">
          <p15:clr>
            <a:srgbClr val="F26B43"/>
          </p15:clr>
        </p15:guide>
        <p15:guide id="10" orient="horz" pos="867">
          <p15:clr>
            <a:srgbClr val="F26B43"/>
          </p15:clr>
        </p15:guide>
        <p15:guide id="11" orient="horz" pos="1835">
          <p15:clr>
            <a:srgbClr val="F26B43"/>
          </p15:clr>
        </p15:guide>
        <p15:guide id="12" orient="horz" pos="2447">
          <p15:clr>
            <a:srgbClr val="F26B43"/>
          </p15:clr>
        </p15:guide>
        <p15:guide id="13" orient="horz" pos="3059">
          <p15:clr>
            <a:srgbClr val="F26B43"/>
          </p15:clr>
        </p15:guide>
        <p15:guide id="14" orient="horz" pos="365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591B5B6-D938-0F47-BF55-D21DE155CC0B}"/>
              </a:ext>
            </a:extLst>
          </p:cNvPr>
          <p:cNvSpPr/>
          <p:nvPr userDrawn="1"/>
        </p:nvSpPr>
        <p:spPr>
          <a:xfrm>
            <a:off x="0" y="6282000"/>
            <a:ext cx="12192000" cy="576000"/>
          </a:xfrm>
          <a:prstGeom prst="rect">
            <a:avLst/>
          </a:prstGeom>
          <a:solidFill>
            <a:schemeClr val="bg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SI"/>
          </a:p>
        </p:txBody>
      </p:sp>
      <p:sp>
        <p:nvSpPr>
          <p:cNvPr id="2" name="Title Placeholder 1"/>
          <p:cNvSpPr>
            <a:spLocks noGrp="1"/>
          </p:cNvSpPr>
          <p:nvPr>
            <p:ph type="title"/>
          </p:nvPr>
        </p:nvSpPr>
        <p:spPr>
          <a:xfrm>
            <a:off x="2780270" y="0"/>
            <a:ext cx="8715730" cy="1080000"/>
          </a:xfrm>
          <a:prstGeom prst="rect">
            <a:avLst/>
          </a:prstGeom>
        </p:spPr>
        <p:txBody>
          <a:bodyPr vert="horz" lIns="0" tIns="180000" rIns="0" bIns="180000" rtlCol="0" anchor="ctr">
            <a:noAutofit/>
          </a:bodyPr>
          <a:lstStyle/>
          <a:p>
            <a:r>
              <a:rPr lang="en-GB" dirty="0"/>
              <a:t>Slide title</a:t>
            </a:r>
            <a:endParaRPr lang="en-US" dirty="0"/>
          </a:p>
        </p:txBody>
      </p:sp>
      <p:sp>
        <p:nvSpPr>
          <p:cNvPr id="3" name="Text Placeholder 2"/>
          <p:cNvSpPr>
            <a:spLocks noGrp="1"/>
          </p:cNvSpPr>
          <p:nvPr>
            <p:ph type="body" idx="1"/>
          </p:nvPr>
        </p:nvSpPr>
        <p:spPr>
          <a:xfrm>
            <a:off x="700984" y="1423384"/>
            <a:ext cx="10795016" cy="4490051"/>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Slide Number Placeholder 5"/>
          <p:cNvSpPr>
            <a:spLocks noGrp="1"/>
          </p:cNvSpPr>
          <p:nvPr>
            <p:ph type="sldNum" sz="quarter" idx="4"/>
          </p:nvPr>
        </p:nvSpPr>
        <p:spPr>
          <a:xfrm>
            <a:off x="11472000" y="6281998"/>
            <a:ext cx="720000" cy="576001"/>
          </a:xfrm>
          <a:prstGeom prst="rect">
            <a:avLst/>
          </a:prstGeom>
        </p:spPr>
        <p:txBody>
          <a:bodyPr vert="horz" lIns="91440" tIns="45720" rIns="91440" bIns="45720" rtlCol="0" anchor="ctr"/>
          <a:lstStyle>
            <a:lvl1pPr algn="ctr">
              <a:defRPr sz="1500" b="1" i="0">
                <a:solidFill>
                  <a:schemeClr val="tx1"/>
                </a:solidFill>
                <a:latin typeface="Arial" panose="020B0604020202020204" pitchFamily="34" charset="0"/>
                <a:cs typeface="Arial" panose="020B0604020202020204" pitchFamily="34" charset="0"/>
              </a:defRPr>
            </a:lvl1pPr>
          </a:lstStyle>
          <a:p>
            <a:fld id="{68E16D21-2873-7F4D-BC1C-4DCC7B7156B8}" type="slidenum">
              <a:rPr lang="en-SI" smtClean="0"/>
              <a:pPr/>
              <a:t>‹#›</a:t>
            </a:fld>
            <a:endParaRPr lang="en-SI"/>
          </a:p>
        </p:txBody>
      </p:sp>
      <p:pic>
        <p:nvPicPr>
          <p:cNvPr id="7" name="Picture 6" descr="A picture containing graphical user interface&#10;&#10;Description automatically generated">
            <a:extLst>
              <a:ext uri="{FF2B5EF4-FFF2-40B4-BE49-F238E27FC236}">
                <a16:creationId xmlns:a16="http://schemas.microsoft.com/office/drawing/2014/main" id="{AC56792E-A1FB-BC4F-B5FD-E43FDCCB94F8}"/>
              </a:ext>
            </a:extLst>
          </p:cNvPr>
          <p:cNvPicPr>
            <a:picLocks noChangeAspect="1"/>
          </p:cNvPicPr>
          <p:nvPr/>
        </p:nvPicPr>
        <p:blipFill>
          <a:blip r:embed="rId26"/>
          <a:stretch>
            <a:fillRect/>
          </a:stretch>
        </p:blipFill>
        <p:spPr>
          <a:xfrm>
            <a:off x="434142" y="0"/>
            <a:ext cx="2205958" cy="1080000"/>
          </a:xfrm>
          <a:prstGeom prst="rect">
            <a:avLst/>
          </a:prstGeom>
        </p:spPr>
      </p:pic>
      <p:cxnSp>
        <p:nvCxnSpPr>
          <p:cNvPr id="8" name="Straight Connector 7">
            <a:extLst>
              <a:ext uri="{FF2B5EF4-FFF2-40B4-BE49-F238E27FC236}">
                <a16:creationId xmlns:a16="http://schemas.microsoft.com/office/drawing/2014/main" id="{1D2DEC96-CFD0-C54C-AEEF-2574905C03C2}"/>
              </a:ext>
            </a:extLst>
          </p:cNvPr>
          <p:cNvCxnSpPr>
            <a:cxnSpLocks/>
          </p:cNvCxnSpPr>
          <p:nvPr/>
        </p:nvCxnSpPr>
        <p:spPr>
          <a:xfrm>
            <a:off x="696000" y="1080000"/>
            <a:ext cx="1080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10" descr="A picture containing graphical user interface&#10;&#10;Description automatically generated">
            <a:extLst>
              <a:ext uri="{FF2B5EF4-FFF2-40B4-BE49-F238E27FC236}">
                <a16:creationId xmlns:a16="http://schemas.microsoft.com/office/drawing/2014/main" id="{3375F696-5CE6-CE46-AE30-00563537777A}"/>
              </a:ext>
            </a:extLst>
          </p:cNvPr>
          <p:cNvPicPr>
            <a:picLocks noChangeAspect="1"/>
          </p:cNvPicPr>
          <p:nvPr userDrawn="1"/>
        </p:nvPicPr>
        <p:blipFill>
          <a:blip r:embed="rId26"/>
          <a:stretch>
            <a:fillRect/>
          </a:stretch>
        </p:blipFill>
        <p:spPr>
          <a:xfrm>
            <a:off x="434142" y="0"/>
            <a:ext cx="2205958" cy="1080000"/>
          </a:xfrm>
          <a:prstGeom prst="rect">
            <a:avLst/>
          </a:prstGeom>
        </p:spPr>
      </p:pic>
      <p:cxnSp>
        <p:nvCxnSpPr>
          <p:cNvPr id="12" name="Straight Connector 11">
            <a:extLst>
              <a:ext uri="{FF2B5EF4-FFF2-40B4-BE49-F238E27FC236}">
                <a16:creationId xmlns:a16="http://schemas.microsoft.com/office/drawing/2014/main" id="{76EFC4A9-1E97-2044-9DB0-7D4F091944BB}"/>
              </a:ext>
            </a:extLst>
          </p:cNvPr>
          <p:cNvCxnSpPr>
            <a:cxnSpLocks/>
          </p:cNvCxnSpPr>
          <p:nvPr userDrawn="1"/>
        </p:nvCxnSpPr>
        <p:spPr>
          <a:xfrm>
            <a:off x="696000" y="1080000"/>
            <a:ext cx="1080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0946252"/>
      </p:ext>
    </p:extLst>
  </p:cSld>
  <p:clrMap bg1="lt1" tx1="dk1" bg2="lt2" tx2="dk2" accent1="accent1" accent2="accent2" accent3="accent3" accent4="accent4" accent5="accent5" accent6="accent6" hlink="hlink" folHlink="folHlink"/>
  <p:sldLayoutIdLst>
    <p:sldLayoutId id="2147487688" r:id="rId1"/>
    <p:sldLayoutId id="2147487689" r:id="rId2"/>
    <p:sldLayoutId id="2147487690" r:id="rId3"/>
    <p:sldLayoutId id="2147487691" r:id="rId4"/>
    <p:sldLayoutId id="2147487692" r:id="rId5"/>
    <p:sldLayoutId id="2147487693" r:id="rId6"/>
    <p:sldLayoutId id="2147487694" r:id="rId7"/>
    <p:sldLayoutId id="2147487695" r:id="rId8"/>
    <p:sldLayoutId id="2147487696" r:id="rId9"/>
    <p:sldLayoutId id="2147487697" r:id="rId10"/>
    <p:sldLayoutId id="2147487698" r:id="rId11"/>
    <p:sldLayoutId id="2147487699" r:id="rId12"/>
    <p:sldLayoutId id="2147487700" r:id="rId13"/>
    <p:sldLayoutId id="2147487701" r:id="rId14"/>
    <p:sldLayoutId id="2147487702" r:id="rId15"/>
    <p:sldLayoutId id="2147487703" r:id="rId16"/>
    <p:sldLayoutId id="2147487704" r:id="rId17"/>
    <p:sldLayoutId id="2147487705" r:id="rId18"/>
    <p:sldLayoutId id="2147487706" r:id="rId19"/>
    <p:sldLayoutId id="2147487707" r:id="rId20"/>
    <p:sldLayoutId id="2147487708" r:id="rId21"/>
    <p:sldLayoutId id="2147487709" r:id="rId22"/>
    <p:sldLayoutId id="2147487710" r:id="rId23"/>
    <p:sldLayoutId id="2147487711" r:id="rId24"/>
  </p:sldLayoutIdLst>
  <p:hf hdr="0" ftr="0" dt="0"/>
  <p:txStyles>
    <p:titleStyle>
      <a:lvl1pPr algn="r" defTabSz="914400" rtl="0" eaLnBrk="1" latinLnBrk="0" hangingPunct="1">
        <a:lnSpc>
          <a:spcPct val="90000"/>
        </a:lnSpc>
        <a:spcBef>
          <a:spcPct val="0"/>
        </a:spcBef>
        <a:buNone/>
        <a:defRPr sz="3000" b="1" i="0" kern="1200">
          <a:solidFill>
            <a:schemeClr val="tx1"/>
          </a:solidFill>
          <a:latin typeface="Arial" panose="020B0604020202020204" pitchFamily="34" charset="0"/>
          <a:ea typeface="+mj-ea"/>
          <a:cs typeface="Arial" panose="020B0604020202020204" pitchFamily="34" charset="0"/>
        </a:defRPr>
      </a:lvl1pPr>
    </p:titleStyle>
    <p:bodyStyle>
      <a:lvl1pPr marL="216000" indent="-216000" algn="l" defTabSz="914400" rtl="0" eaLnBrk="1" latinLnBrk="0" hangingPunct="1">
        <a:lnSpc>
          <a:spcPct val="90000"/>
        </a:lnSpc>
        <a:spcBef>
          <a:spcPts val="600"/>
        </a:spcBef>
        <a:spcAft>
          <a:spcPts val="600"/>
        </a:spcAft>
        <a:buClr>
          <a:schemeClr val="tx2"/>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432000" indent="-216000" algn="l" defTabSz="914400" rtl="0" eaLnBrk="1" latinLnBrk="0" hangingPunct="1">
        <a:lnSpc>
          <a:spcPct val="90000"/>
        </a:lnSpc>
        <a:spcBef>
          <a:spcPts val="500"/>
        </a:spcBef>
        <a:spcAft>
          <a:spcPts val="600"/>
        </a:spcAft>
        <a:buClr>
          <a:schemeClr val="tx2"/>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648000" indent="-2160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864000" indent="-2160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080000" indent="-2160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90">
          <p15:clr>
            <a:srgbClr val="F26B43"/>
          </p15:clr>
        </p15:guide>
        <p15:guide id="2" pos="3840">
          <p15:clr>
            <a:srgbClr val="F26B43"/>
          </p15:clr>
        </p15:guide>
        <p15:guide id="3" pos="7242">
          <p15:clr>
            <a:srgbClr val="F26B43"/>
          </p15:clr>
        </p15:guide>
        <p15:guide id="4" pos="438">
          <p15:clr>
            <a:srgbClr val="F26B43"/>
          </p15:clr>
        </p15:guide>
        <p15:guide id="5" pos="4883">
          <p15:clr>
            <a:srgbClr val="F26B43"/>
          </p15:clr>
        </p15:guide>
        <p15:guide id="6" pos="2797">
          <p15:clr>
            <a:srgbClr val="F26B43"/>
          </p15:clr>
        </p15:guide>
        <p15:guide id="7" orient="horz" pos="2273">
          <p15:clr>
            <a:srgbClr val="F26B43"/>
          </p15:clr>
        </p15:guide>
        <p15:guide id="8" orient="horz" pos="3725">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A107D70-9816-2D4B-8551-36AD55B23ABB}"/>
              </a:ext>
            </a:extLst>
          </p:cNvPr>
          <p:cNvSpPr>
            <a:spLocks noGrp="1"/>
          </p:cNvSpPr>
          <p:nvPr>
            <p:ph type="ctrTitle"/>
          </p:nvPr>
        </p:nvSpPr>
        <p:spPr/>
        <p:txBody>
          <a:bodyPr/>
          <a:lstStyle/>
          <a:p>
            <a:r>
              <a:rPr lang="en-GB" dirty="0"/>
              <a:t>3.</a:t>
            </a:r>
            <a:r>
              <a:rPr lang="sl-SI" dirty="0"/>
              <a:t>2</a:t>
            </a:r>
            <a:r>
              <a:rPr lang="en-GB" dirty="0"/>
              <a:t> Improving decoupling processes status</a:t>
            </a:r>
            <a:br>
              <a:rPr lang="en-GB" dirty="0"/>
            </a:br>
            <a:endParaRPr lang="en-GB" dirty="0"/>
          </a:p>
        </p:txBody>
      </p:sp>
      <p:sp>
        <p:nvSpPr>
          <p:cNvPr id="5" name="Subtitle 4">
            <a:extLst>
              <a:ext uri="{FF2B5EF4-FFF2-40B4-BE49-F238E27FC236}">
                <a16:creationId xmlns:a16="http://schemas.microsoft.com/office/drawing/2014/main" id="{AE9054AC-5583-3849-A0B3-867DB1335964}"/>
              </a:ext>
            </a:extLst>
          </p:cNvPr>
          <p:cNvSpPr>
            <a:spLocks noGrp="1"/>
          </p:cNvSpPr>
          <p:nvPr>
            <p:ph type="subTitle" idx="1"/>
          </p:nvPr>
        </p:nvSpPr>
        <p:spPr/>
        <p:txBody>
          <a:bodyPr>
            <a:normAutofit/>
          </a:bodyPr>
          <a:lstStyle/>
          <a:p>
            <a:pPr marL="0" indent="0">
              <a:buNone/>
            </a:pPr>
            <a:r>
              <a:rPr lang="en-GB" noProof="0" dirty="0"/>
              <a:t>8 October 2026</a:t>
            </a:r>
          </a:p>
          <a:p>
            <a:pPr marL="0" indent="0">
              <a:buNone/>
            </a:pPr>
            <a:r>
              <a:rPr lang="en-GB" dirty="0"/>
              <a:t>MESC</a:t>
            </a:r>
          </a:p>
        </p:txBody>
      </p:sp>
      <p:sp>
        <p:nvSpPr>
          <p:cNvPr id="2" name="TextBox 1">
            <a:extLst>
              <a:ext uri="{FF2B5EF4-FFF2-40B4-BE49-F238E27FC236}">
                <a16:creationId xmlns:a16="http://schemas.microsoft.com/office/drawing/2014/main" id="{2DE3BE41-F7EC-9145-952A-44E351F504A9}"/>
              </a:ext>
            </a:extLst>
          </p:cNvPr>
          <p:cNvSpPr txBox="1"/>
          <p:nvPr/>
        </p:nvSpPr>
        <p:spPr>
          <a:xfrm>
            <a:off x="6400800" y="5949538"/>
            <a:ext cx="0" cy="0"/>
          </a:xfrm>
          <a:prstGeom prst="rect">
            <a:avLst/>
          </a:prstGeom>
        </p:spPr>
        <p:txBody>
          <a:bodyPr vert="horz" wrap="none" lIns="91440" tIns="45720" rIns="91440" bIns="45720" rtlCol="0" anchor="t">
            <a:normAutofit fontScale="25000" lnSpcReduction="20000"/>
          </a:bodyPr>
          <a:lstStyle/>
          <a:p>
            <a:pPr algn="l"/>
            <a:endParaRPr lang="en-GB" b="1" dirty="0">
              <a:solidFill>
                <a:schemeClr val="accent1"/>
              </a:solidFill>
            </a:endParaRPr>
          </a:p>
        </p:txBody>
      </p:sp>
      <p:sp>
        <p:nvSpPr>
          <p:cNvPr id="6" name="Subtitle 2">
            <a:extLst>
              <a:ext uri="{FF2B5EF4-FFF2-40B4-BE49-F238E27FC236}">
                <a16:creationId xmlns:a16="http://schemas.microsoft.com/office/drawing/2014/main" id="{2237D659-6571-BD49-88B9-1244CB858646}"/>
              </a:ext>
            </a:extLst>
          </p:cNvPr>
          <p:cNvSpPr txBox="1">
            <a:spLocks/>
          </p:cNvSpPr>
          <p:nvPr/>
        </p:nvSpPr>
        <p:spPr>
          <a:xfrm>
            <a:off x="5114930" y="5738707"/>
            <a:ext cx="6449470" cy="390293"/>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Clr>
                <a:schemeClr val="tx2"/>
              </a:buClr>
              <a:buFont typeface="Wingdings" pitchFamily="2" charset="2"/>
              <a:buNone/>
              <a:defRPr sz="2000" kern="1200">
                <a:solidFill>
                  <a:schemeClr val="bg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chemeClr val="tx2"/>
              </a:buClr>
              <a:buFont typeface="Wingdings" pitchFamily="2" charset="2"/>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chemeClr val="tx2"/>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chemeClr val="tx2"/>
              </a:buClr>
              <a:buFont typeface="System Font Regular"/>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chemeClr val="tx1"/>
              </a:buClr>
              <a:buFont typeface="System Font Regular"/>
              <a:buNone/>
              <a:defRPr sz="16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GB" b="1" dirty="0">
              <a:solidFill>
                <a:schemeClr val="accent1"/>
              </a:solidFill>
            </a:endParaRPr>
          </a:p>
        </p:txBody>
      </p:sp>
    </p:spTree>
    <p:extLst>
      <p:ext uri="{BB962C8B-B14F-4D97-AF65-F5344CB8AC3E}">
        <p14:creationId xmlns:p14="http://schemas.microsoft.com/office/powerpoint/2010/main" val="31929542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620E1-0182-49E1-0FD3-7784A7E6E345}"/>
              </a:ext>
            </a:extLst>
          </p:cNvPr>
          <p:cNvSpPr>
            <a:spLocks noGrp="1"/>
          </p:cNvSpPr>
          <p:nvPr>
            <p:ph type="title"/>
          </p:nvPr>
        </p:nvSpPr>
        <p:spPr/>
        <p:txBody>
          <a:bodyPr/>
          <a:lstStyle/>
          <a:p>
            <a:r>
              <a:rPr lang="en-GB" dirty="0"/>
              <a:t>Discussed topics</a:t>
            </a:r>
          </a:p>
        </p:txBody>
      </p:sp>
      <p:sp>
        <p:nvSpPr>
          <p:cNvPr id="3" name="Slide Number Placeholder 2">
            <a:extLst>
              <a:ext uri="{FF2B5EF4-FFF2-40B4-BE49-F238E27FC236}">
                <a16:creationId xmlns:a16="http://schemas.microsoft.com/office/drawing/2014/main" id="{B206BD38-6F17-29CC-C2E6-ED6B3D864E22}"/>
              </a:ext>
            </a:extLst>
          </p:cNvPr>
          <p:cNvSpPr>
            <a:spLocks noGrp="1"/>
          </p:cNvSpPr>
          <p:nvPr>
            <p:ph type="sldNum" sz="quarter" idx="12"/>
          </p:nvPr>
        </p:nvSpPr>
        <p:spPr/>
        <p:txBody>
          <a:bodyPr/>
          <a:lstStyle/>
          <a:p>
            <a:fld id="{68E16D21-2873-7F4D-BC1C-4DCC7B7156B8}" type="slidenum">
              <a:rPr lang="en-GB" smtClean="0"/>
              <a:t>2</a:t>
            </a:fld>
            <a:endParaRPr lang="en-GB" dirty="0"/>
          </a:p>
        </p:txBody>
      </p:sp>
      <p:sp>
        <p:nvSpPr>
          <p:cNvPr id="5" name="Text Placeholder 4">
            <a:extLst>
              <a:ext uri="{FF2B5EF4-FFF2-40B4-BE49-F238E27FC236}">
                <a16:creationId xmlns:a16="http://schemas.microsoft.com/office/drawing/2014/main" id="{8F3327F9-DB5C-7FA6-601F-00612E1FD840}"/>
              </a:ext>
            </a:extLst>
          </p:cNvPr>
          <p:cNvSpPr>
            <a:spLocks noGrp="1"/>
          </p:cNvSpPr>
          <p:nvPr>
            <p:ph type="body" sz="quarter" idx="14"/>
          </p:nvPr>
        </p:nvSpPr>
        <p:spPr/>
        <p:txBody>
          <a:bodyPr/>
          <a:lstStyle/>
          <a:p>
            <a:endParaRPr lang="en-GB" dirty="0"/>
          </a:p>
        </p:txBody>
      </p:sp>
      <p:pic>
        <p:nvPicPr>
          <p:cNvPr id="6" name="Picture 5" descr="A diagram of a process&#10;&#10;AI-generated content may be incorrect.">
            <a:extLst>
              <a:ext uri="{FF2B5EF4-FFF2-40B4-BE49-F238E27FC236}">
                <a16:creationId xmlns:a16="http://schemas.microsoft.com/office/drawing/2014/main" id="{89B7F7EB-BCF7-271F-1DE1-DF900A5E19D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93751" y="1231507"/>
            <a:ext cx="6468026" cy="4595552"/>
          </a:xfrm>
          <a:prstGeom prst="rect">
            <a:avLst/>
          </a:prstGeom>
          <a:noFill/>
          <a:ln>
            <a:noFill/>
          </a:ln>
        </p:spPr>
      </p:pic>
    </p:spTree>
    <p:extLst>
      <p:ext uri="{BB962C8B-B14F-4D97-AF65-F5344CB8AC3E}">
        <p14:creationId xmlns:p14="http://schemas.microsoft.com/office/powerpoint/2010/main" val="1138010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6755D-F9DC-5544-B2F3-A4B6B0B84F90}"/>
              </a:ext>
            </a:extLst>
          </p:cNvPr>
          <p:cNvSpPr>
            <a:spLocks noGrp="1"/>
          </p:cNvSpPr>
          <p:nvPr>
            <p:ph type="title"/>
          </p:nvPr>
        </p:nvSpPr>
        <p:spPr/>
        <p:txBody>
          <a:bodyPr/>
          <a:lstStyle/>
          <a:p>
            <a:r>
              <a:rPr lang="en-GB" noProof="0" dirty="0"/>
              <a:t>Topics</a:t>
            </a:r>
            <a:endParaRPr lang="en-GB" dirty="0"/>
          </a:p>
        </p:txBody>
      </p:sp>
      <p:sp>
        <p:nvSpPr>
          <p:cNvPr id="3" name="Slide Number Placeholder 2">
            <a:extLst>
              <a:ext uri="{FF2B5EF4-FFF2-40B4-BE49-F238E27FC236}">
                <a16:creationId xmlns:a16="http://schemas.microsoft.com/office/drawing/2014/main" id="{9D5E76D8-5BBE-4F4B-8F01-F3B2663004F4}"/>
              </a:ext>
            </a:extLst>
          </p:cNvPr>
          <p:cNvSpPr>
            <a:spLocks noGrp="1"/>
          </p:cNvSpPr>
          <p:nvPr>
            <p:ph type="sldNum" sz="quarter" idx="12"/>
          </p:nvPr>
        </p:nvSpPr>
        <p:spPr/>
        <p:txBody>
          <a:bodyPr/>
          <a:lstStyle/>
          <a:p>
            <a:fld id="{68E16D21-2873-7F4D-BC1C-4DCC7B7156B8}" type="slidenum">
              <a:rPr lang="en-GB" smtClean="0"/>
              <a:pPr/>
              <a:t>3</a:t>
            </a:fld>
            <a:endParaRPr lang="en-GB" dirty="0"/>
          </a:p>
        </p:txBody>
      </p:sp>
      <p:graphicFrame>
        <p:nvGraphicFramePr>
          <p:cNvPr id="5" name="Table 5">
            <a:extLst>
              <a:ext uri="{FF2B5EF4-FFF2-40B4-BE49-F238E27FC236}">
                <a16:creationId xmlns:a16="http://schemas.microsoft.com/office/drawing/2014/main" id="{4F7B9D92-DFCB-D442-A361-317B54A968FA}"/>
              </a:ext>
            </a:extLst>
          </p:cNvPr>
          <p:cNvGraphicFramePr>
            <a:graphicFrameLocks noGrp="1"/>
          </p:cNvGraphicFramePr>
          <p:nvPr>
            <p:ph idx="1"/>
            <p:extLst>
              <p:ext uri="{D42A27DB-BD31-4B8C-83A1-F6EECF244321}">
                <p14:modId xmlns:p14="http://schemas.microsoft.com/office/powerpoint/2010/main" val="4206754634"/>
              </p:ext>
            </p:extLst>
          </p:nvPr>
        </p:nvGraphicFramePr>
        <p:xfrm>
          <a:off x="1907812" y="1394610"/>
          <a:ext cx="8376376" cy="4068780"/>
        </p:xfrm>
        <a:graphic>
          <a:graphicData uri="http://schemas.openxmlformats.org/drawingml/2006/table">
            <a:tbl>
              <a:tblPr firstRow="1" bandRow="1">
                <a:tableStyleId>{5C22544A-7EE6-4342-B048-85BDC9FD1C3A}</a:tableStyleId>
              </a:tblPr>
              <a:tblGrid>
                <a:gridCol w="8376376">
                  <a:extLst>
                    <a:ext uri="{9D8B030D-6E8A-4147-A177-3AD203B41FA5}">
                      <a16:colId xmlns:a16="http://schemas.microsoft.com/office/drawing/2014/main" val="3082834863"/>
                    </a:ext>
                  </a:extLst>
                </a:gridCol>
              </a:tblGrid>
              <a:tr h="383048">
                <a:tc>
                  <a:txBody>
                    <a:bodyPr/>
                    <a:lstStyle/>
                    <a:p>
                      <a:r>
                        <a:rPr lang="en-GB" sz="1400" dirty="0"/>
                        <a:t>Topic</a:t>
                      </a:r>
                    </a:p>
                  </a:txBody>
                  <a:tcPr marL="180000" marR="180000" marT="90000" marB="90000" anchor="ctr"/>
                </a:tc>
                <a:extLst>
                  <a:ext uri="{0D108BD9-81ED-4DB2-BD59-A6C34878D82A}">
                    <a16:rowId xmlns:a16="http://schemas.microsoft.com/office/drawing/2014/main" val="3482040380"/>
                  </a:ext>
                </a:extLst>
              </a:tr>
              <a:tr h="669420">
                <a:tc>
                  <a:txBody>
                    <a:bodyPr/>
                    <a:lstStyle/>
                    <a:p>
                      <a:pPr marL="0" indent="0" algn="l" defTabSz="914400" rtl="0" eaLnBrk="1" latinLnBrk="0" hangingPunct="1">
                        <a:spcBef>
                          <a:spcPts val="300"/>
                        </a:spcBef>
                        <a:spcAft>
                          <a:spcPts val="300"/>
                        </a:spcAft>
                        <a:buNone/>
                      </a:pPr>
                      <a:r>
                        <a:rPr lang="en-GB" sz="1200" b="1" kern="1200" dirty="0">
                          <a:solidFill>
                            <a:schemeClr val="tx1"/>
                          </a:solidFill>
                        </a:rPr>
                        <a:t>WS 3: </a:t>
                      </a:r>
                      <a:r>
                        <a:rPr lang="en-GB" sz="1200" b="0" kern="1200" dirty="0">
                          <a:solidFill>
                            <a:schemeClr val="tx1"/>
                          </a:solidFill>
                        </a:rPr>
                        <a:t>Optimise existing SDAC and SIDC timings and procedures</a:t>
                      </a:r>
                    </a:p>
                    <a:p>
                      <a:pPr marL="171450" indent="-171450" algn="l" defTabSz="914400" rtl="0" eaLnBrk="1" latinLnBrk="0" hangingPunct="1">
                        <a:spcBef>
                          <a:spcPts val="300"/>
                        </a:spcBef>
                        <a:spcAft>
                          <a:spcPts val="300"/>
                        </a:spcAft>
                        <a:buFontTx/>
                        <a:buChar char="-"/>
                      </a:pPr>
                      <a:r>
                        <a:rPr lang="en-GB" sz="1200" b="0" kern="1200" dirty="0">
                          <a:solidFill>
                            <a:schemeClr val="tx1"/>
                          </a:solidFill>
                        </a:rPr>
                        <a:t>Optimise existing timings</a:t>
                      </a:r>
                    </a:p>
                  </a:txBody>
                  <a:tcPr marL="180000" marR="180000" marT="90000" marB="90000" anchor="ctr"/>
                </a:tc>
                <a:extLst>
                  <a:ext uri="{0D108BD9-81ED-4DB2-BD59-A6C34878D82A}">
                    <a16:rowId xmlns:a16="http://schemas.microsoft.com/office/drawing/2014/main" val="852139353"/>
                  </a:ext>
                </a:extLst>
              </a:tr>
              <a:tr h="625616">
                <a:tc>
                  <a:txBody>
                    <a:bodyPr/>
                    <a:lstStyle/>
                    <a:p>
                      <a:pPr marL="0" indent="0" algn="l" defTabSz="914400" rtl="0" eaLnBrk="1" latinLnBrk="0" hangingPunct="1">
                        <a:spcBef>
                          <a:spcPts val="300"/>
                        </a:spcBef>
                        <a:spcAft>
                          <a:spcPts val="300"/>
                        </a:spcAft>
                        <a:buNone/>
                      </a:pPr>
                      <a:r>
                        <a:rPr lang="en-GB" sz="1200" b="1" kern="1200" dirty="0">
                          <a:solidFill>
                            <a:schemeClr val="dk1"/>
                          </a:solidFill>
                        </a:rPr>
                        <a:t>WS 1:</a:t>
                      </a:r>
                      <a:r>
                        <a:rPr lang="en-GB" sz="1200" b="0" kern="1200" dirty="0">
                          <a:solidFill>
                            <a:schemeClr val="dk1"/>
                          </a:solidFill>
                        </a:rPr>
                        <a:t> Minimise the likelihood of partial decoupling due to failed submission of order books in time</a:t>
                      </a:r>
                    </a:p>
                    <a:p>
                      <a:pPr marL="171450" indent="-171450" algn="l" defTabSz="914400" rtl="0" eaLnBrk="1" latinLnBrk="0" hangingPunct="1">
                        <a:spcBef>
                          <a:spcPts val="300"/>
                        </a:spcBef>
                        <a:spcAft>
                          <a:spcPts val="300"/>
                        </a:spcAft>
                        <a:buFontTx/>
                        <a:buChar char="-"/>
                      </a:pPr>
                      <a:r>
                        <a:rPr lang="en-GB" sz="1200" b="0" kern="1200" dirty="0">
                          <a:solidFill>
                            <a:schemeClr val="dk1"/>
                          </a:solidFill>
                        </a:rPr>
                        <a:t>Daily pre-order book submission test</a:t>
                      </a:r>
                    </a:p>
                    <a:p>
                      <a:pPr marL="171450" indent="-171450" algn="l" defTabSz="914400" rtl="0" eaLnBrk="1" latinLnBrk="0" hangingPunct="1">
                        <a:spcBef>
                          <a:spcPts val="300"/>
                        </a:spcBef>
                        <a:spcAft>
                          <a:spcPts val="300"/>
                        </a:spcAft>
                        <a:buFontTx/>
                        <a:buChar char="-"/>
                      </a:pPr>
                      <a:r>
                        <a:rPr lang="en-GB" sz="1200" b="0" kern="1200" dirty="0">
                          <a:solidFill>
                            <a:schemeClr val="dk1"/>
                          </a:solidFill>
                        </a:rPr>
                        <a:t>More robust local trading system (LTS)</a:t>
                      </a:r>
                    </a:p>
                  </a:txBody>
                  <a:tcPr marL="180000" marR="180000" marT="90000" marB="90000" anchor="ctr"/>
                </a:tc>
                <a:extLst>
                  <a:ext uri="{0D108BD9-81ED-4DB2-BD59-A6C34878D82A}">
                    <a16:rowId xmlns:a16="http://schemas.microsoft.com/office/drawing/2014/main" val="617342404"/>
                  </a:ext>
                </a:extLst>
              </a:tr>
              <a:tr h="501224">
                <a:tc>
                  <a:txBody>
                    <a:bodyPr/>
                    <a:lstStyle/>
                    <a:p>
                      <a:pPr marL="0" indent="0" algn="l" defTabSz="914400" rtl="0" eaLnBrk="1" latinLnBrk="0" hangingPunct="1">
                        <a:spcBef>
                          <a:spcPts val="300"/>
                        </a:spcBef>
                        <a:spcAft>
                          <a:spcPts val="300"/>
                        </a:spcAft>
                        <a:buNone/>
                      </a:pPr>
                      <a:r>
                        <a:rPr lang="en-GB" sz="1200" b="1" kern="1200" dirty="0">
                          <a:solidFill>
                            <a:schemeClr val="dk1"/>
                          </a:solidFill>
                        </a:rPr>
                        <a:t>WS 2: </a:t>
                      </a:r>
                      <a:r>
                        <a:rPr lang="en-GB" sz="1200" b="0" kern="1200" dirty="0">
                          <a:solidFill>
                            <a:schemeClr val="dk1"/>
                          </a:solidFill>
                        </a:rPr>
                        <a:t>Relax existing deadlines</a:t>
                      </a:r>
                    </a:p>
                    <a:p>
                      <a:pPr marL="171450" indent="-171450" algn="l" defTabSz="914400" rtl="0" eaLnBrk="1" latinLnBrk="0" hangingPunct="1">
                        <a:spcBef>
                          <a:spcPts val="300"/>
                        </a:spcBef>
                        <a:spcAft>
                          <a:spcPts val="300"/>
                        </a:spcAft>
                        <a:buFontTx/>
                        <a:buChar char="-"/>
                      </a:pPr>
                      <a:r>
                        <a:rPr lang="en-GB" sz="1200" b="0" kern="1200" dirty="0">
                          <a:solidFill>
                            <a:schemeClr val="dk1"/>
                          </a:solidFill>
                        </a:rPr>
                        <a:t>Relaxing the 15:30 deadline</a:t>
                      </a:r>
                    </a:p>
                  </a:txBody>
                  <a:tcPr marL="180000" marR="180000" marT="90000" marB="90000" anchor="ctr"/>
                </a:tc>
                <a:extLst>
                  <a:ext uri="{0D108BD9-81ED-4DB2-BD59-A6C34878D82A}">
                    <a16:rowId xmlns:a16="http://schemas.microsoft.com/office/drawing/2014/main" val="3898740927"/>
                  </a:ext>
                </a:extLst>
              </a:tr>
              <a:tr h="349246">
                <a:tc>
                  <a:txBody>
                    <a:bodyPr/>
                    <a:lstStyle/>
                    <a:p>
                      <a:pPr marL="0" indent="0" algn="l" defTabSz="914400" rtl="0" eaLnBrk="1" latinLnBrk="0" hangingPunct="1">
                        <a:spcBef>
                          <a:spcPts val="300"/>
                        </a:spcBef>
                        <a:spcAft>
                          <a:spcPts val="300"/>
                        </a:spcAft>
                        <a:buNone/>
                      </a:pPr>
                      <a:r>
                        <a:rPr lang="en-GB" sz="1200" b="1" kern="1200" dirty="0">
                          <a:solidFill>
                            <a:schemeClr val="dk1"/>
                          </a:solidFill>
                          <a:latin typeface="+mn-lt"/>
                          <a:ea typeface="+mn-ea"/>
                          <a:cs typeface="+mn-cs"/>
                        </a:rPr>
                        <a:t>WS 4: </a:t>
                      </a:r>
                      <a:r>
                        <a:rPr lang="en-GB" sz="1200" b="0" kern="1200" dirty="0">
                          <a:solidFill>
                            <a:schemeClr val="dk1"/>
                          </a:solidFill>
                          <a:latin typeface="+mn-lt"/>
                          <a:ea typeface="+mn-ea"/>
                          <a:cs typeface="+mn-cs"/>
                        </a:rPr>
                        <a:t>Fallback capacity allocation</a:t>
                      </a:r>
                    </a:p>
                    <a:p>
                      <a:pPr marL="171450" marR="0" lvl="0" indent="-171450" algn="l" defTabSz="914400" rtl="0" eaLnBrk="1" fontAlgn="auto" latinLnBrk="0" hangingPunct="1">
                        <a:lnSpc>
                          <a:spcPct val="100000"/>
                        </a:lnSpc>
                        <a:spcBef>
                          <a:spcPts val="300"/>
                        </a:spcBef>
                        <a:spcAft>
                          <a:spcPts val="300"/>
                        </a:spcAft>
                        <a:buClrTx/>
                        <a:buSzTx/>
                        <a:buFontTx/>
                        <a:buChar char="-"/>
                        <a:tabLst/>
                        <a:defRPr/>
                      </a:pPr>
                      <a:r>
                        <a:rPr lang="en-GB" sz="1200" b="0" kern="1200" dirty="0">
                          <a:solidFill>
                            <a:schemeClr val="dk1"/>
                          </a:solidFill>
                          <a:latin typeface="+mn-lt"/>
                          <a:ea typeface="+mn-ea"/>
                          <a:cs typeface="+mn-cs"/>
                        </a:rPr>
                        <a:t>Continuous SIDC as the fallback solution for DA capacity allocation</a:t>
                      </a:r>
                      <a:endParaRPr lang="en-GB" sz="1200" b="0" kern="1200" dirty="0">
                        <a:solidFill>
                          <a:srgbClr val="FF0000"/>
                        </a:solidFill>
                        <a:latin typeface="+mn-lt"/>
                        <a:ea typeface="+mn-ea"/>
                        <a:cs typeface="+mn-cs"/>
                      </a:endParaRPr>
                    </a:p>
                    <a:p>
                      <a:pPr marL="0" marR="0" lvl="0" indent="0" algn="l" defTabSz="914400" rtl="0" eaLnBrk="1" fontAlgn="auto" latinLnBrk="0" hangingPunct="1">
                        <a:lnSpc>
                          <a:spcPct val="100000"/>
                        </a:lnSpc>
                        <a:spcBef>
                          <a:spcPts val="300"/>
                        </a:spcBef>
                        <a:spcAft>
                          <a:spcPts val="300"/>
                        </a:spcAft>
                        <a:buClrTx/>
                        <a:buSzTx/>
                        <a:buFontTx/>
                        <a:buNone/>
                        <a:tabLst/>
                        <a:defRPr/>
                      </a:pPr>
                      <a:r>
                        <a:rPr lang="en-GB" sz="1200" b="1" kern="1200" dirty="0">
                          <a:solidFill>
                            <a:schemeClr val="tx1"/>
                          </a:solidFill>
                          <a:latin typeface="+mn-lt"/>
                          <a:ea typeface="+mn-ea"/>
                          <a:cs typeface="+mn-cs"/>
                        </a:rPr>
                        <a:t>WS 6: </a:t>
                      </a:r>
                      <a:r>
                        <a:rPr lang="en-GB" sz="1200" b="0" kern="1200" dirty="0">
                          <a:solidFill>
                            <a:schemeClr val="tx1"/>
                          </a:solidFill>
                          <a:latin typeface="+mn-lt"/>
                          <a:ea typeface="+mn-ea"/>
                          <a:cs typeface="+mn-cs"/>
                        </a:rPr>
                        <a:t>Ensuring a single SDAC reference price in every bidding zone in all situations</a:t>
                      </a:r>
                      <a:endParaRPr lang="en-GB" sz="12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300"/>
                        </a:spcBef>
                        <a:spcAft>
                          <a:spcPts val="300"/>
                        </a:spcAft>
                        <a:buClrTx/>
                        <a:buSzTx/>
                        <a:buFontTx/>
                        <a:buNone/>
                        <a:tabLst/>
                        <a:defRPr/>
                      </a:pPr>
                      <a:r>
                        <a:rPr lang="en-GB" sz="1200" b="0" kern="1200" dirty="0">
                          <a:solidFill>
                            <a:schemeClr val="tx1"/>
                          </a:solidFill>
                          <a:latin typeface="+mn-lt"/>
                          <a:ea typeface="+mn-ea"/>
                          <a:cs typeface="+mn-cs"/>
                        </a:rPr>
                        <a:t>- Develop a single SDAC price solution for the case of full decoupling</a:t>
                      </a:r>
                    </a:p>
                  </a:txBody>
                  <a:tcPr marL="180000" marR="180000" marT="90000" marB="90000" anchor="ctr"/>
                </a:tc>
                <a:extLst>
                  <a:ext uri="{0D108BD9-81ED-4DB2-BD59-A6C34878D82A}">
                    <a16:rowId xmlns:a16="http://schemas.microsoft.com/office/drawing/2014/main" val="2816448283"/>
                  </a:ext>
                </a:extLst>
              </a:tr>
              <a:tr h="275306">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en-GB" sz="1200" b="1" kern="1200" dirty="0">
                          <a:solidFill>
                            <a:schemeClr val="dk1"/>
                          </a:solidFill>
                        </a:rPr>
                        <a:t>WS 5: </a:t>
                      </a:r>
                      <a:r>
                        <a:rPr lang="en-GB" sz="1200" b="0" kern="1200" dirty="0">
                          <a:solidFill>
                            <a:schemeClr val="tx1"/>
                          </a:solidFill>
                        </a:rPr>
                        <a:t>Preventing multiple SDAC prices in a bidding zone </a:t>
                      </a:r>
                      <a:endParaRPr lang="en-GB" sz="1200" b="0" kern="1200" dirty="0">
                        <a:solidFill>
                          <a:schemeClr val="tx1"/>
                        </a:solidFill>
                        <a:latin typeface="+mn-lt"/>
                        <a:ea typeface="+mn-ea"/>
                        <a:cs typeface="+mn-cs"/>
                      </a:endParaRPr>
                    </a:p>
                  </a:txBody>
                  <a:tcPr marL="180000" marR="180000" marT="90000" marB="90000" anchor="ctr"/>
                </a:tc>
                <a:extLst>
                  <a:ext uri="{0D108BD9-81ED-4DB2-BD59-A6C34878D82A}">
                    <a16:rowId xmlns:a16="http://schemas.microsoft.com/office/drawing/2014/main" val="2146556674"/>
                  </a:ext>
                </a:extLst>
              </a:tr>
            </a:tbl>
          </a:graphicData>
        </a:graphic>
      </p:graphicFrame>
    </p:spTree>
    <p:extLst>
      <p:ext uri="{BB962C8B-B14F-4D97-AF65-F5344CB8AC3E}">
        <p14:creationId xmlns:p14="http://schemas.microsoft.com/office/powerpoint/2010/main" val="2182149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89D66-1684-21B3-FF81-635165AC97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ABE755-345D-2884-4109-B5DDA5D75719}"/>
              </a:ext>
            </a:extLst>
          </p:cNvPr>
          <p:cNvSpPr>
            <a:spLocks noGrp="1"/>
          </p:cNvSpPr>
          <p:nvPr>
            <p:ph type="title"/>
          </p:nvPr>
        </p:nvSpPr>
        <p:spPr/>
        <p:txBody>
          <a:bodyPr/>
          <a:lstStyle/>
          <a:p>
            <a:r>
              <a:rPr lang="en-GB" sz="2400" u="sng" dirty="0"/>
              <a:t>W</a:t>
            </a:r>
            <a:r>
              <a:rPr lang="sl-SI" sz="2400" u="sng" dirty="0"/>
              <a:t>S </a:t>
            </a:r>
            <a:r>
              <a:rPr lang="en-GB" sz="2400" u="sng" dirty="0"/>
              <a:t>1</a:t>
            </a:r>
            <a:r>
              <a:rPr lang="en-GB" sz="2400" dirty="0"/>
              <a:t>: Minimise the likelihood of partial decoupling due to failed submission of order books in time</a:t>
            </a:r>
          </a:p>
        </p:txBody>
      </p:sp>
      <p:sp>
        <p:nvSpPr>
          <p:cNvPr id="3" name="Slide Number Placeholder 2">
            <a:extLst>
              <a:ext uri="{FF2B5EF4-FFF2-40B4-BE49-F238E27FC236}">
                <a16:creationId xmlns:a16="http://schemas.microsoft.com/office/drawing/2014/main" id="{E2F0C590-FA0F-C770-AFE1-4A8302324910}"/>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68E16D21-2873-7F4D-BC1C-4DCC7B7156B8}" type="slidenum">
              <a:rPr kumimoji="0" lang="en-SI" sz="15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4</a:t>
            </a:fld>
            <a:endParaRPr kumimoji="0" lang="en-SI" sz="15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 name="Text Placeholder 3">
            <a:extLst>
              <a:ext uri="{FF2B5EF4-FFF2-40B4-BE49-F238E27FC236}">
                <a16:creationId xmlns:a16="http://schemas.microsoft.com/office/drawing/2014/main" id="{0DB24EC7-F0F8-2264-DD89-9C76D7468FD4}"/>
              </a:ext>
            </a:extLst>
          </p:cNvPr>
          <p:cNvSpPr>
            <a:spLocks noGrp="1"/>
          </p:cNvSpPr>
          <p:nvPr>
            <p:ph type="body" sz="quarter" idx="13"/>
          </p:nvPr>
        </p:nvSpPr>
        <p:spPr>
          <a:xfrm>
            <a:off x="702150" y="1296785"/>
            <a:ext cx="10794526" cy="4911914"/>
          </a:xfrm>
        </p:spPr>
        <p:txBody>
          <a:bodyPr/>
          <a:lstStyle/>
          <a:p>
            <a:pPr marL="0" indent="0">
              <a:buNone/>
            </a:pPr>
            <a:r>
              <a:rPr lang="en-GB" b="1" dirty="0"/>
              <a:t>Daily pre-order book submission test</a:t>
            </a:r>
          </a:p>
          <a:p>
            <a:r>
              <a:rPr lang="en-GB" dirty="0"/>
              <a:t>New daily operational process for orderbook early pre-check and validation</a:t>
            </a:r>
          </a:p>
          <a:p>
            <a:r>
              <a:rPr lang="en-GB" noProof="0" dirty="0"/>
              <a:t>Phase approach with implementation</a:t>
            </a:r>
          </a:p>
          <a:p>
            <a:pPr lvl="1"/>
            <a:r>
              <a:rPr lang="en-GB" dirty="0"/>
              <a:t>2026 – voluntary implementation (some of the NEMOs already implemented it)</a:t>
            </a:r>
          </a:p>
          <a:p>
            <a:pPr lvl="1"/>
            <a:r>
              <a:rPr lang="en-GB" noProof="0" dirty="0"/>
              <a:t>2027 – mandatory</a:t>
            </a:r>
            <a:r>
              <a:rPr lang="en-GB" dirty="0"/>
              <a:t> implementation for all NEMOs</a:t>
            </a:r>
          </a:p>
          <a:p>
            <a:r>
              <a:rPr lang="en-GB" dirty="0"/>
              <a:t>Status (June)</a:t>
            </a:r>
          </a:p>
        </p:txBody>
      </p:sp>
      <p:sp>
        <p:nvSpPr>
          <p:cNvPr id="5" name="Text Placeholder 4">
            <a:extLst>
              <a:ext uri="{FF2B5EF4-FFF2-40B4-BE49-F238E27FC236}">
                <a16:creationId xmlns:a16="http://schemas.microsoft.com/office/drawing/2014/main" id="{F7FE8BDE-C4DD-1D7A-2553-425FD86F4EF4}"/>
              </a:ext>
            </a:extLst>
          </p:cNvPr>
          <p:cNvSpPr>
            <a:spLocks noGrp="1"/>
          </p:cNvSpPr>
          <p:nvPr>
            <p:ph type="body" sz="quarter" idx="14"/>
          </p:nvPr>
        </p:nvSpPr>
        <p:spPr/>
        <p:txBody>
          <a:bodyPr/>
          <a:lstStyle/>
          <a:p>
            <a:endParaRPr lang="en-GB" dirty="0"/>
          </a:p>
        </p:txBody>
      </p:sp>
      <p:pic>
        <p:nvPicPr>
          <p:cNvPr id="19" name="Picture 18">
            <a:extLst>
              <a:ext uri="{FF2B5EF4-FFF2-40B4-BE49-F238E27FC236}">
                <a16:creationId xmlns:a16="http://schemas.microsoft.com/office/drawing/2014/main" id="{DB39512A-3036-384F-BD9A-972A4E02BAF3}"/>
              </a:ext>
            </a:extLst>
          </p:cNvPr>
          <p:cNvPicPr>
            <a:picLocks noChangeAspect="1"/>
          </p:cNvPicPr>
          <p:nvPr/>
        </p:nvPicPr>
        <p:blipFill>
          <a:blip r:embed="rId2"/>
          <a:stretch>
            <a:fillRect/>
          </a:stretch>
        </p:blipFill>
        <p:spPr>
          <a:xfrm>
            <a:off x="1706052" y="3846110"/>
            <a:ext cx="8278380" cy="809738"/>
          </a:xfrm>
          <a:prstGeom prst="rect">
            <a:avLst/>
          </a:prstGeom>
        </p:spPr>
      </p:pic>
    </p:spTree>
    <p:extLst>
      <p:ext uri="{BB962C8B-B14F-4D97-AF65-F5344CB8AC3E}">
        <p14:creationId xmlns:p14="http://schemas.microsoft.com/office/powerpoint/2010/main" val="1881988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503D5-AFE3-BA33-2B8E-B11F4F13FF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F082F9-4457-54B3-4D11-EE48B19B5DCE}"/>
              </a:ext>
            </a:extLst>
          </p:cNvPr>
          <p:cNvSpPr>
            <a:spLocks noGrp="1"/>
          </p:cNvSpPr>
          <p:nvPr>
            <p:ph type="title"/>
          </p:nvPr>
        </p:nvSpPr>
        <p:spPr/>
        <p:txBody>
          <a:bodyPr/>
          <a:lstStyle/>
          <a:p>
            <a:r>
              <a:rPr lang="en-GB" sz="2400" u="sng" dirty="0"/>
              <a:t>W</a:t>
            </a:r>
            <a:r>
              <a:rPr lang="sl-SI" sz="2400" u="sng" dirty="0"/>
              <a:t>S</a:t>
            </a:r>
            <a:r>
              <a:rPr lang="en-GB" sz="2400" u="sng" dirty="0"/>
              <a:t>1</a:t>
            </a:r>
            <a:r>
              <a:rPr lang="en-GB" sz="2400" dirty="0"/>
              <a:t>: Minimise the likelihood of partial decoupling due to failed submission of order books in time</a:t>
            </a:r>
          </a:p>
        </p:txBody>
      </p:sp>
      <p:sp>
        <p:nvSpPr>
          <p:cNvPr id="3" name="Slide Number Placeholder 2">
            <a:extLst>
              <a:ext uri="{FF2B5EF4-FFF2-40B4-BE49-F238E27FC236}">
                <a16:creationId xmlns:a16="http://schemas.microsoft.com/office/drawing/2014/main" id="{D961C930-6C3F-5818-047A-C8AA4B2DA5D6}"/>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68E16D21-2873-7F4D-BC1C-4DCC7B7156B8}" type="slidenum">
              <a:rPr kumimoji="0" lang="en-SI" sz="15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5</a:t>
            </a:fld>
            <a:endParaRPr kumimoji="0" lang="en-SI" sz="15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 name="Text Placeholder 3">
            <a:extLst>
              <a:ext uri="{FF2B5EF4-FFF2-40B4-BE49-F238E27FC236}">
                <a16:creationId xmlns:a16="http://schemas.microsoft.com/office/drawing/2014/main" id="{7CB5C3B2-262D-7C3E-A398-A92490BA6015}"/>
              </a:ext>
            </a:extLst>
          </p:cNvPr>
          <p:cNvSpPr>
            <a:spLocks noGrp="1"/>
          </p:cNvSpPr>
          <p:nvPr>
            <p:ph type="body" sz="quarter" idx="13"/>
          </p:nvPr>
        </p:nvSpPr>
        <p:spPr>
          <a:xfrm>
            <a:off x="702150" y="1296785"/>
            <a:ext cx="10794526" cy="3152270"/>
          </a:xfrm>
        </p:spPr>
        <p:txBody>
          <a:bodyPr/>
          <a:lstStyle/>
          <a:p>
            <a:pPr marL="0" indent="0">
              <a:buNone/>
            </a:pPr>
            <a:r>
              <a:rPr lang="en-GB" b="1" noProof="0" dirty="0"/>
              <a:t>More robust Local trading system </a:t>
            </a:r>
          </a:p>
          <a:p>
            <a:r>
              <a:rPr lang="en-GB" noProof="0" dirty="0"/>
              <a:t>NEMOs presented 3-pillar framework for architecture harmonization and resilience </a:t>
            </a:r>
          </a:p>
          <a:p>
            <a:r>
              <a:rPr lang="en-GB" noProof="0" dirty="0"/>
              <a:t>The proposal covers a range of solutions and good practices</a:t>
            </a:r>
          </a:p>
          <a:p>
            <a:r>
              <a:rPr lang="en-GB" noProof="0" dirty="0"/>
              <a:t>NEMOs are actively working on introducing regular KPI monitoring for each solution type within 3-pillar framework.</a:t>
            </a:r>
          </a:p>
          <a:p>
            <a:r>
              <a:rPr lang="en-GB" noProof="0" dirty="0"/>
              <a:t>ACER asked NEMOs to prepare Joint NEMO’s guidelines on LTS IT robustness which will be obligation of all NEMOs in operation and report to ACER the KPIs which will be used for monitoring</a:t>
            </a:r>
          </a:p>
        </p:txBody>
      </p:sp>
      <p:sp>
        <p:nvSpPr>
          <p:cNvPr id="5" name="Text Placeholder 4">
            <a:extLst>
              <a:ext uri="{FF2B5EF4-FFF2-40B4-BE49-F238E27FC236}">
                <a16:creationId xmlns:a16="http://schemas.microsoft.com/office/drawing/2014/main" id="{69655A0F-E474-3074-B5F1-1FEFCA7DBE4C}"/>
              </a:ext>
            </a:extLst>
          </p:cNvPr>
          <p:cNvSpPr>
            <a:spLocks noGrp="1"/>
          </p:cNvSpPr>
          <p:nvPr>
            <p:ph type="body" sz="quarter" idx="14"/>
          </p:nvPr>
        </p:nvSpPr>
        <p:spPr/>
        <p:txBody>
          <a:bodyPr/>
          <a:lstStyle/>
          <a:p>
            <a:endParaRPr lang="en-GB" dirty="0"/>
          </a:p>
        </p:txBody>
      </p:sp>
    </p:spTree>
    <p:extLst>
      <p:ext uri="{BB962C8B-B14F-4D97-AF65-F5344CB8AC3E}">
        <p14:creationId xmlns:p14="http://schemas.microsoft.com/office/powerpoint/2010/main" val="2845137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F9270-50CE-123B-7EA3-C12ECFDAF9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459BC0-542B-397B-9BC2-E705AA95791C}"/>
              </a:ext>
            </a:extLst>
          </p:cNvPr>
          <p:cNvSpPr>
            <a:spLocks noGrp="1"/>
          </p:cNvSpPr>
          <p:nvPr>
            <p:ph type="title"/>
          </p:nvPr>
        </p:nvSpPr>
        <p:spPr/>
        <p:txBody>
          <a:bodyPr/>
          <a:lstStyle/>
          <a:p>
            <a:r>
              <a:rPr lang="sl-SI" sz="2400" u="sng" dirty="0"/>
              <a:t>WS </a:t>
            </a:r>
            <a:r>
              <a:rPr lang="en-GB" sz="2400" u="sng" dirty="0"/>
              <a:t>3</a:t>
            </a:r>
            <a:r>
              <a:rPr lang="sl-SI" sz="2400" u="sng" dirty="0"/>
              <a:t> and 5</a:t>
            </a:r>
            <a:r>
              <a:rPr lang="en-GB" sz="2400" dirty="0"/>
              <a:t>: Optimise existing timings and procedures</a:t>
            </a:r>
            <a:r>
              <a:rPr lang="sl-SI" sz="2400" dirty="0"/>
              <a:t> and </a:t>
            </a:r>
            <a:r>
              <a:rPr lang="en-GB" sz="2400" dirty="0"/>
              <a:t>ensuring a single SDAC price in decoupling</a:t>
            </a:r>
          </a:p>
        </p:txBody>
      </p:sp>
      <p:sp>
        <p:nvSpPr>
          <p:cNvPr id="3" name="Slide Number Placeholder 2">
            <a:extLst>
              <a:ext uri="{FF2B5EF4-FFF2-40B4-BE49-F238E27FC236}">
                <a16:creationId xmlns:a16="http://schemas.microsoft.com/office/drawing/2014/main" id="{957391C2-6C49-F506-2B86-714E6AA3E6A3}"/>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68E16D21-2873-7F4D-BC1C-4DCC7B7156B8}" type="slidenum">
              <a:rPr kumimoji="0" lang="en-SI" sz="15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6</a:t>
            </a:fld>
            <a:endParaRPr kumimoji="0" lang="en-SI" sz="15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 name="Text Placeholder 3">
            <a:extLst>
              <a:ext uri="{FF2B5EF4-FFF2-40B4-BE49-F238E27FC236}">
                <a16:creationId xmlns:a16="http://schemas.microsoft.com/office/drawing/2014/main" id="{8E16FF15-0D13-6672-71A1-177C853683D7}"/>
              </a:ext>
            </a:extLst>
          </p:cNvPr>
          <p:cNvSpPr>
            <a:spLocks noGrp="1"/>
          </p:cNvSpPr>
          <p:nvPr>
            <p:ph type="body" sz="quarter" idx="13"/>
          </p:nvPr>
        </p:nvSpPr>
        <p:spPr>
          <a:xfrm>
            <a:off x="702150" y="1296785"/>
            <a:ext cx="10794526" cy="4911914"/>
          </a:xfrm>
        </p:spPr>
        <p:txBody>
          <a:bodyPr/>
          <a:lstStyle/>
          <a:p>
            <a:pPr marL="0" indent="0">
              <a:buNone/>
            </a:pPr>
            <a:r>
              <a:rPr lang="en-GB" sz="1800" b="1" dirty="0"/>
              <a:t>WS 3: Optimise existing SDAC and SIDC timings and procedures</a:t>
            </a:r>
            <a:endParaRPr lang="en-GB" sz="1800" b="1" noProof="0" dirty="0"/>
          </a:p>
          <a:p>
            <a:r>
              <a:rPr lang="en-GB" sz="1800" noProof="0" dirty="0"/>
              <a:t>NEMOs prepared the first 6-month report on the improvements of SDAC timings and procedures</a:t>
            </a:r>
          </a:p>
          <a:p>
            <a:r>
              <a:rPr lang="en-GB" sz="1800" noProof="0" dirty="0"/>
              <a:t>ACER identified several issues in current procedures and will propose improvement measures</a:t>
            </a:r>
            <a:r>
              <a:rPr lang="en-GB" sz="1800" dirty="0"/>
              <a:t> (incident on 17 May 2026)</a:t>
            </a:r>
            <a:endParaRPr lang="en-GB" sz="1600" b="1" dirty="0">
              <a:solidFill>
                <a:schemeClr val="dk1"/>
              </a:solidFill>
            </a:endParaRPr>
          </a:p>
          <a:p>
            <a:pPr marL="0" lvl="1" indent="0">
              <a:spcBef>
                <a:spcPts val="600"/>
              </a:spcBef>
              <a:buNone/>
            </a:pPr>
            <a:r>
              <a:rPr lang="en-GB" b="1" dirty="0"/>
              <a:t>WS 5: Preventing multiple SDAC prices in a bidding zone</a:t>
            </a:r>
          </a:p>
          <a:p>
            <a:pPr marL="216000" lvl="1">
              <a:spcBef>
                <a:spcPts val="600"/>
              </a:spcBef>
            </a:pPr>
            <a:r>
              <a:rPr lang="en-GB" dirty="0"/>
              <a:t>Ensuring a single SDAC price in decoupling without fallback capacity allocation</a:t>
            </a:r>
          </a:p>
          <a:p>
            <a:pPr marL="216000" lvl="1">
              <a:spcBef>
                <a:spcPts val="600"/>
              </a:spcBef>
            </a:pPr>
            <a:r>
              <a:rPr lang="en-GB" noProof="0" dirty="0"/>
              <a:t>Volume Allocation mechanism in CORE is implemented by several NEMOs already (status in June)</a:t>
            </a:r>
          </a:p>
          <a:p>
            <a:pPr marL="216000" lvl="1" indent="0">
              <a:buNone/>
            </a:pPr>
            <a:endParaRPr lang="en-GB" noProof="0" dirty="0"/>
          </a:p>
        </p:txBody>
      </p:sp>
      <p:sp>
        <p:nvSpPr>
          <p:cNvPr id="5" name="Text Placeholder 4">
            <a:extLst>
              <a:ext uri="{FF2B5EF4-FFF2-40B4-BE49-F238E27FC236}">
                <a16:creationId xmlns:a16="http://schemas.microsoft.com/office/drawing/2014/main" id="{2AE0F5B8-811F-B064-60AF-4D349AD92274}"/>
              </a:ext>
            </a:extLst>
          </p:cNvPr>
          <p:cNvSpPr>
            <a:spLocks noGrp="1"/>
          </p:cNvSpPr>
          <p:nvPr>
            <p:ph type="body" sz="quarter" idx="14"/>
          </p:nvPr>
        </p:nvSpPr>
        <p:spPr/>
        <p:txBody>
          <a:bodyPr/>
          <a:lstStyle/>
          <a:p>
            <a:endParaRPr lang="en-GB" dirty="0"/>
          </a:p>
        </p:txBody>
      </p:sp>
      <p:pic>
        <p:nvPicPr>
          <p:cNvPr id="7" name="Picture 6">
            <a:extLst>
              <a:ext uri="{FF2B5EF4-FFF2-40B4-BE49-F238E27FC236}">
                <a16:creationId xmlns:a16="http://schemas.microsoft.com/office/drawing/2014/main" id="{4811E26B-FD7F-0DAE-9245-9227A90074A6}"/>
              </a:ext>
            </a:extLst>
          </p:cNvPr>
          <p:cNvPicPr>
            <a:picLocks noChangeAspect="1"/>
          </p:cNvPicPr>
          <p:nvPr/>
        </p:nvPicPr>
        <p:blipFill>
          <a:blip r:embed="rId2"/>
          <a:stretch>
            <a:fillRect/>
          </a:stretch>
        </p:blipFill>
        <p:spPr>
          <a:xfrm>
            <a:off x="2780270" y="3945431"/>
            <a:ext cx="5477039" cy="2103536"/>
          </a:xfrm>
          <a:prstGeom prst="rect">
            <a:avLst/>
          </a:prstGeom>
        </p:spPr>
      </p:pic>
    </p:spTree>
    <p:extLst>
      <p:ext uri="{BB962C8B-B14F-4D97-AF65-F5344CB8AC3E}">
        <p14:creationId xmlns:p14="http://schemas.microsoft.com/office/powerpoint/2010/main" val="134875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48B87-5702-89E7-C690-BF536987B188}"/>
              </a:ext>
            </a:extLst>
          </p:cNvPr>
          <p:cNvSpPr>
            <a:spLocks noGrp="1"/>
          </p:cNvSpPr>
          <p:nvPr>
            <p:ph type="title"/>
          </p:nvPr>
        </p:nvSpPr>
        <p:spPr/>
        <p:txBody>
          <a:bodyPr/>
          <a:lstStyle/>
          <a:p>
            <a:r>
              <a:rPr lang="sl-SI" dirty="0"/>
              <a:t>WS 2, 4 and 6</a:t>
            </a:r>
            <a:endParaRPr lang="en-GB" dirty="0"/>
          </a:p>
        </p:txBody>
      </p:sp>
      <p:sp>
        <p:nvSpPr>
          <p:cNvPr id="3" name="Slide Number Placeholder 2">
            <a:extLst>
              <a:ext uri="{FF2B5EF4-FFF2-40B4-BE49-F238E27FC236}">
                <a16:creationId xmlns:a16="http://schemas.microsoft.com/office/drawing/2014/main" id="{F61E8882-4EB9-3898-14DD-4F52E77D7E2C}"/>
              </a:ext>
            </a:extLst>
          </p:cNvPr>
          <p:cNvSpPr>
            <a:spLocks noGrp="1"/>
          </p:cNvSpPr>
          <p:nvPr>
            <p:ph type="sldNum" sz="quarter" idx="12"/>
          </p:nvPr>
        </p:nvSpPr>
        <p:spPr/>
        <p:txBody>
          <a:bodyPr/>
          <a:lstStyle/>
          <a:p>
            <a:fld id="{68E16D21-2873-7F4D-BC1C-4DCC7B7156B8}" type="slidenum">
              <a:rPr lang="en-SI" smtClean="0"/>
              <a:t>7</a:t>
            </a:fld>
            <a:endParaRPr lang="en-SI"/>
          </a:p>
        </p:txBody>
      </p:sp>
      <p:sp>
        <p:nvSpPr>
          <p:cNvPr id="4" name="Text Placeholder 3">
            <a:extLst>
              <a:ext uri="{FF2B5EF4-FFF2-40B4-BE49-F238E27FC236}">
                <a16:creationId xmlns:a16="http://schemas.microsoft.com/office/drawing/2014/main" id="{9EEE9971-5960-183B-E69E-E0F75BAD34AC}"/>
              </a:ext>
            </a:extLst>
          </p:cNvPr>
          <p:cNvSpPr>
            <a:spLocks noGrp="1"/>
          </p:cNvSpPr>
          <p:nvPr>
            <p:ph type="body" sz="quarter" idx="13"/>
          </p:nvPr>
        </p:nvSpPr>
        <p:spPr/>
        <p:txBody>
          <a:bodyPr/>
          <a:lstStyle/>
          <a:p>
            <a:r>
              <a:rPr lang="en-GB" noProof="0" dirty="0"/>
              <a:t>The work on remaining workstreams is closely related:</a:t>
            </a:r>
          </a:p>
          <a:p>
            <a:pPr lvl="1"/>
            <a:r>
              <a:rPr lang="en-GB" noProof="0" dirty="0"/>
              <a:t>Shifting cross-border nomination deadline from 15:30 to 16:00</a:t>
            </a:r>
          </a:p>
          <a:p>
            <a:pPr lvl="1"/>
            <a:r>
              <a:rPr lang="en-GB" noProof="0" dirty="0"/>
              <a:t>Replacing shadow auctions with SIDC continuous trading as fallback mechanism</a:t>
            </a:r>
          </a:p>
          <a:p>
            <a:pPr lvl="1"/>
            <a:r>
              <a:rPr lang="en-GB" noProof="0" dirty="0"/>
              <a:t>Ensuring single SDAC price in case of application of fallback mechanism in all bidding zones</a:t>
            </a:r>
          </a:p>
          <a:p>
            <a:endParaRPr lang="en-GB" noProof="0" dirty="0"/>
          </a:p>
          <a:p>
            <a:r>
              <a:rPr lang="en-GB" dirty="0"/>
              <a:t>The current MCSC proposal is not yet fully aligned with ACER’s objectives, which are:</a:t>
            </a:r>
          </a:p>
          <a:p>
            <a:pPr lvl="2"/>
            <a:r>
              <a:rPr lang="en-GB" dirty="0"/>
              <a:t>Improving fallback allocation mechanism</a:t>
            </a:r>
          </a:p>
          <a:p>
            <a:pPr lvl="2"/>
            <a:r>
              <a:rPr lang="en-GB" dirty="0"/>
              <a:t>Harmonising fallback mechanism</a:t>
            </a:r>
          </a:p>
          <a:p>
            <a:endParaRPr lang="en-GB" dirty="0"/>
          </a:p>
          <a:p>
            <a:r>
              <a:rPr lang="en-GB" dirty="0"/>
              <a:t>Next workshop on mitigation measures and </a:t>
            </a:r>
            <a:r>
              <a:rPr lang="en-GB" dirty="0" err="1"/>
              <a:t>i</a:t>
            </a:r>
            <a:r>
              <a:rPr lang="sl-SI" dirty="0"/>
              <a:t>m</a:t>
            </a:r>
            <a:r>
              <a:rPr lang="en-GB" dirty="0"/>
              <a:t>proving the decoupling processes</a:t>
            </a:r>
          </a:p>
          <a:p>
            <a:pPr lvl="1"/>
            <a:r>
              <a:rPr lang="en-GB" dirty="0"/>
              <a:t>14 October 2026</a:t>
            </a:r>
          </a:p>
        </p:txBody>
      </p:sp>
      <p:sp>
        <p:nvSpPr>
          <p:cNvPr id="5" name="Text Placeholder 4">
            <a:extLst>
              <a:ext uri="{FF2B5EF4-FFF2-40B4-BE49-F238E27FC236}">
                <a16:creationId xmlns:a16="http://schemas.microsoft.com/office/drawing/2014/main" id="{973FBEC9-C3C3-16A1-F0C2-4A5A8854BD7B}"/>
              </a:ext>
            </a:extLst>
          </p:cNvPr>
          <p:cNvSpPr>
            <a:spLocks noGrp="1"/>
          </p:cNvSpPr>
          <p:nvPr>
            <p:ph type="body" sz="quarter" idx="14"/>
          </p:nvPr>
        </p:nvSpPr>
        <p:spPr/>
        <p:txBody>
          <a:bodyPr/>
          <a:lstStyle/>
          <a:p>
            <a:endParaRPr lang="en-GB"/>
          </a:p>
        </p:txBody>
      </p:sp>
    </p:spTree>
    <p:extLst>
      <p:ext uri="{BB962C8B-B14F-4D97-AF65-F5344CB8AC3E}">
        <p14:creationId xmlns:p14="http://schemas.microsoft.com/office/powerpoint/2010/main" val="35528528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ACER">
  <a:themeElements>
    <a:clrScheme name="ACER 2021 1">
      <a:dk1>
        <a:srgbClr val="000000"/>
      </a:dk1>
      <a:lt1>
        <a:srgbClr val="FFFFFF"/>
      </a:lt1>
      <a:dk2>
        <a:srgbClr val="3678BD"/>
      </a:dk2>
      <a:lt2>
        <a:srgbClr val="E6E6E6"/>
      </a:lt2>
      <a:accent1>
        <a:srgbClr val="3678BD"/>
      </a:accent1>
      <a:accent2>
        <a:srgbClr val="73CDE1"/>
      </a:accent2>
      <a:accent3>
        <a:srgbClr val="FFE150"/>
      </a:accent3>
      <a:accent4>
        <a:srgbClr val="96CD78"/>
      </a:accent4>
      <a:accent5>
        <a:srgbClr val="E6E6E6"/>
      </a:accent5>
      <a:accent6>
        <a:srgbClr val="C8C8C8"/>
      </a:accent6>
      <a:hlink>
        <a:srgbClr val="3678BD"/>
      </a:hlink>
      <a:folHlink>
        <a:srgbClr val="3678B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7858BADA-2292-4819-933B-544F207F6463}" vid="{D3BA16AE-1739-4B16-9881-9629B874FDCA}"/>
    </a:ext>
  </a:extLst>
</a:theme>
</file>

<file path=ppt/theme/theme2.xml><?xml version="1.0" encoding="utf-8"?>
<a:theme xmlns:a="http://schemas.openxmlformats.org/drawingml/2006/main" name="1_SIDC">
  <a:themeElements>
    <a:clrScheme name="MCSC">
      <a:dk1>
        <a:sysClr val="windowText" lastClr="000000"/>
      </a:dk1>
      <a:lt1>
        <a:srgbClr val="FFFFFF"/>
      </a:lt1>
      <a:dk2>
        <a:srgbClr val="303030"/>
      </a:dk2>
      <a:lt2>
        <a:srgbClr val="C6C6C6"/>
      </a:lt2>
      <a:accent1>
        <a:srgbClr val="DEDC00"/>
      </a:accent1>
      <a:accent2>
        <a:srgbClr val="E5005A"/>
      </a:accent2>
      <a:accent3>
        <a:srgbClr val="26B8CD"/>
      </a:accent3>
      <a:accent4>
        <a:srgbClr val="F39100"/>
      </a:accent4>
      <a:accent5>
        <a:srgbClr val="E5005A"/>
      </a:accent5>
      <a:accent6>
        <a:srgbClr val="26B8CD"/>
      </a:accent6>
      <a:hlink>
        <a:srgbClr val="000000"/>
      </a:hlink>
      <a:folHlink>
        <a:srgbClr val="000000"/>
      </a:folHlink>
    </a:clrScheme>
    <a:fontScheme name="MCSC">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Red 70">
      <a:srgbClr val="FF8790"/>
    </a:custClr>
    <a:custClr name="Orange 70">
      <a:srgbClr val="FF8A74"/>
    </a:custClr>
    <a:custClr name="Yellow 80*">
      <a:srgbClr val="FFBB13"/>
    </a:custClr>
    <a:custClr name="Green 70">
      <a:srgbClr val="9CB704"/>
    </a:custClr>
    <a:custClr name="Blue 70">
      <a:srgbClr val="48B7DF"/>
    </a:custClr>
    <a:custClr name="Cyan 70">
      <a:srgbClr val="7CABFF"/>
    </a:custClr>
    <a:custClr name="Purple 70">
      <a:srgbClr val="A9A3EF"/>
    </a:custClr>
    <a:custClr name="Gray 70">
      <a:srgbClr val="ABABAB"/>
    </a:custClr>
    <a:custClr>
      <a:srgbClr val="FFFFFF"/>
    </a:custClr>
    <a:custClr>
      <a:srgbClr val="FFFFFF"/>
    </a:custClr>
    <a:custClr name="Red 50">
      <a:srgbClr val="EB1000"/>
    </a:custClr>
    <a:custClr name="Orange 60">
      <a:srgbClr val="FF5800"/>
    </a:custClr>
    <a:custClr name="Yellow 50*">
      <a:srgbClr val="996E00"/>
    </a:custClr>
    <a:custClr name="Green 50">
      <a:srgbClr val="6B7E00"/>
    </a:custClr>
    <a:custClr name="Blue 50">
      <a:srgbClr val="277EA1"/>
    </a:custClr>
    <a:custClr name="Cyan 50">
      <a:srgbClr val="0076DA"/>
    </a:custClr>
    <a:custClr name="Purple 50">
      <a:srgbClr val="7263E1"/>
    </a:custClr>
    <a:custClr name="Gray 50">
      <a:srgbClr val="767676"/>
    </a:custClr>
    <a:custClr>
      <a:srgbClr val="FFFFFF"/>
    </a:custClr>
    <a:custClr>
      <a:srgbClr val="FFFFFF"/>
    </a:custClr>
    <a:custClr name="Red 20">
      <a:srgbClr val="680300"/>
    </a:custClr>
    <a:custClr name="Orange 20">
      <a:srgbClr val="5C1A00"/>
    </a:custClr>
    <a:custClr name="Yellow 20*">
      <a:srgbClr val="412D00"/>
    </a:custClr>
    <a:custClr name="Green 20">
      <a:srgbClr val="2B3400"/>
    </a:custClr>
    <a:custClr name="Blue 20">
      <a:srgbClr val="003060"/>
    </a:custClr>
    <a:custClr name="Cyan 20">
      <a:srgbClr val="003060"/>
    </a:custClr>
    <a:custClr name="Purple 20">
      <a:srgbClr val="2C1C82"/>
    </a:custClr>
    <a:custClr name="Gray 20">
      <a:srgbClr val="303030"/>
    </a:custClr>
    <a:custClr>
      <a:srgbClr val="FFFFFF"/>
    </a:custClr>
    <a:custClr>
      <a:srgbClr val="FFFFFF"/>
    </a:custClr>
  </a:custClrLst>
  <a:extLst>
    <a:ext uri="{05A4C25C-085E-4340-85A3-A5531E510DB2}">
      <thm15:themeFamily xmlns:thm15="http://schemas.microsoft.com/office/thememl/2012/main" name="Template_MCSC-SIDC-SDAC.pptx" id="{3BC9DF87-4209-4FC3-AFB4-159F044C46F0}" vid="{B11B974E-2E10-477B-9AAE-DCF2D8902755}"/>
    </a:ext>
  </a:extLst>
</a:theme>
</file>

<file path=ppt/theme/theme3.xml><?xml version="1.0" encoding="utf-8"?>
<a:theme xmlns:a="http://schemas.openxmlformats.org/drawingml/2006/main" name="ACER THEME">
  <a:themeElements>
    <a:clrScheme name="Custom 1">
      <a:dk1>
        <a:srgbClr val="000000"/>
      </a:dk1>
      <a:lt1>
        <a:srgbClr val="FFFFFF"/>
      </a:lt1>
      <a:dk2>
        <a:srgbClr val="004FEE"/>
      </a:dk2>
      <a:lt2>
        <a:srgbClr val="E6E6E6"/>
      </a:lt2>
      <a:accent1>
        <a:srgbClr val="004FEE"/>
      </a:accent1>
      <a:accent2>
        <a:srgbClr val="9BE6DF"/>
      </a:accent2>
      <a:accent3>
        <a:srgbClr val="FEEA70"/>
      </a:accent3>
      <a:accent4>
        <a:srgbClr val="81F39C"/>
      </a:accent4>
      <a:accent5>
        <a:srgbClr val="BC9BFD"/>
      </a:accent5>
      <a:accent6>
        <a:srgbClr val="FC8585"/>
      </a:accent6>
      <a:hlink>
        <a:srgbClr val="004FEE"/>
      </a:hlink>
      <a:folHlink>
        <a:srgbClr val="004FE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91440" tIns="45720" rIns="91440" bIns="45720" rtlCol="0" anchor="t">
        <a:normAutofit/>
      </a:bodyPr>
      <a:lstStyle>
        <a:defPPr algn="l">
          <a:spcAft>
            <a:spcPts val="600"/>
          </a:spcAft>
          <a:buClr>
            <a:schemeClr val="tx2"/>
          </a:buClr>
          <a:defRPr sz="2000" dirty="0" smtClean="0"/>
        </a:defPPr>
      </a:lstStyle>
    </a:txDef>
  </a:objectDefaults>
  <a:extraClrSchemeLst/>
  <a:extLst>
    <a:ext uri="{05A4C25C-085E-4340-85A3-A5531E510DB2}">
      <thm15:themeFamily xmlns:thm15="http://schemas.microsoft.com/office/thememl/2012/main" name="PPT" id="{D9E09348-408F-42EE-B250-4AD01F282914}" vid="{75FA9078-F5B6-47BA-BC69-78E9E75C9BC8}"/>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2E6053D901D044384EA06F1F77A311E" ma:contentTypeVersion="23" ma:contentTypeDescription="Create a new document." ma:contentTypeScope="" ma:versionID="5c5e2845c868d1cd48b6ae9fcf644ca5">
  <xsd:schema xmlns:xsd="http://www.w3.org/2001/XMLSchema" xmlns:xs="http://www.w3.org/2001/XMLSchema" xmlns:p="http://schemas.microsoft.com/office/2006/metadata/properties" xmlns:ns2="f5586485-2017-4ef1-8532-eb9f7b8232d3" xmlns:ns3="fc2aab48-bcf1-410f-a717-54633acfd3dc" targetNamespace="http://schemas.microsoft.com/office/2006/metadata/properties" ma:root="true" ma:fieldsID="c362021f054bb25f2a93bd4b271b432f" ns2:_="" ns3:_="">
    <xsd:import namespace="f5586485-2017-4ef1-8532-eb9f7b8232d3"/>
    <xsd:import namespace="fc2aab48-bcf1-410f-a717-54633acfd3dc"/>
    <xsd:element name="properties">
      <xsd:complexType>
        <xsd:sequence>
          <xsd:element name="documentManagement">
            <xsd:complexType>
              <xsd:all>
                <xsd:element ref="ns2:MYENTSOE_SiteType" minOccurs="0"/>
                <xsd:element ref="ns2:e8281a497ce44dab90bdace3991ca53f" minOccurs="0"/>
                <xsd:element ref="ns3:TaxCatchAll" minOccurs="0"/>
                <xsd:element ref="ns2:pe4d3ac68d8949ceaabff8c9c64fc9fd" minOccurs="0"/>
                <xsd:element ref="ns2:e1f47951b5cc4aea89d139d35ed23391" minOccurs="0"/>
                <xsd:element ref="ns2:gf08219bcaba4d34b27836e406afc582" minOccurs="0"/>
                <xsd:element ref="ns2:m4df19d5c39540ad9414a3d6e9f6ba13" minOccurs="0"/>
                <xsd:element ref="ns2:h0aef9ccd4aa4f658c46961379723dda" minOccurs="0"/>
                <xsd:element ref="ns2:ac21e43ef96045508684abcf4a272787" minOccurs="0"/>
                <xsd:element ref="ns2:d2583fa6c12646e3889c3c3ea6aff014" minOccurs="0"/>
                <xsd:element ref="ns2:n75d368903354427b6b3d82915598598" minOccurs="0"/>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586485-2017-4ef1-8532-eb9f7b8232d3" elementFormDefault="qualified">
    <xsd:import namespace="http://schemas.microsoft.com/office/2006/documentManagement/types"/>
    <xsd:import namespace="http://schemas.microsoft.com/office/infopath/2007/PartnerControls"/>
    <xsd:element name="MYENTSOE_SiteType" ma:index="8" nillable="true" ma:displayName="MYENTSOE_SiteType" ma:internalName="MYENTSOE_SiteType">
      <xsd:simpleType>
        <xsd:restriction base="dms:Text"/>
      </xsd:simpleType>
    </xsd:element>
    <xsd:element name="e8281a497ce44dab90bdace3991ca53f" ma:index="10" nillable="true" ma:taxonomy="true" ma:internalName="e8281a497ce44dab90bdace3991ca53f" ma:taxonomyFieldName="MYENTSOE_PublicType" ma:displayName="Public Type" ma:default="-1;#Extranet|922fc1ba-0c8d-4fbf-b30d-83722d0f30f2" ma:fieldId="{e8281a49-7ce4-4dab-90bd-ace3991ca53f}" ma:sspId="0cf2b176-d4dc-4d18-8c95-51f9f2dafcd3" ma:termSetId="a0d7c562-4a8e-458a-9f8a-6a29e3d3b260" ma:anchorId="00000000-0000-0000-0000-000000000000" ma:open="false" ma:isKeyword="false">
      <xsd:complexType>
        <xsd:sequence>
          <xsd:element ref="pc:Terms" minOccurs="0" maxOccurs="1"/>
        </xsd:sequence>
      </xsd:complexType>
    </xsd:element>
    <xsd:element name="pe4d3ac68d8949ceaabff8c9c64fc9fd" ma:index="13" nillable="true" ma:taxonomy="true" ma:internalName="pe4d3ac68d8949ceaabff8c9c64fc9fd" ma:taxonomyFieldName="MYENTSOE_Section" ma:displayName="Section" ma:default="-1;#Board|6cf52795-9928-4b7b-a6e8-b4c224a978ea" ma:fieldId="{9e4d3ac6-8d89-49ce-aabf-f8c9c64fc9fd}" ma:sspId="0cf2b176-d4dc-4d18-8c95-51f9f2dafcd3" ma:termSetId="ca6f290f-ffad-40e7-8c84-e8889b665443" ma:anchorId="00000000-0000-0000-0000-000000000000" ma:open="false" ma:isKeyword="false">
      <xsd:complexType>
        <xsd:sequence>
          <xsd:element ref="pc:Terms" minOccurs="0" maxOccurs="1"/>
        </xsd:sequence>
      </xsd:complexType>
    </xsd:element>
    <xsd:element name="e1f47951b5cc4aea89d139d35ed23391" ma:index="15" nillable="true" ma:taxonomy="true" ma:internalName="e1f47951b5cc4aea89d139d35ed23391" ma:taxonomyFieldName="MYENTSOE_Classification1" ma:displayName="Classification 1" ma:fieldId="{e1f47951-b5cc-4aea-89d1-39d35ed23391}"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gf08219bcaba4d34b27836e406afc582" ma:index="17" nillable="true" ma:taxonomy="true" ma:internalName="gf08219bcaba4d34b27836e406afc582" ma:taxonomyFieldName="MYENTSOE_Classification2" ma:displayName="Classification 2" ma:fieldId="{0f08219b-caba-4d34-b278-36e406afc582}"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m4df19d5c39540ad9414a3d6e9f6ba13" ma:index="19" nillable="true" ma:taxonomy="true" ma:internalName="m4df19d5c39540ad9414a3d6e9f6ba13" ma:taxonomyFieldName="MYENTSOE_Classification3" ma:displayName="Classification 3" ma:fieldId="{64df19d5-c395-40ad-9414-a3d6e9f6ba13}"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h0aef9ccd4aa4f658c46961379723dda" ma:index="21" nillable="true" ma:taxonomy="true" ma:internalName="h0aef9ccd4aa4f658c46961379723dda" ma:taxonomyFieldName="MYENTSOE_Classification4" ma:displayName="Classification 4" ma:fieldId="{10aef9cc-d4aa-4f65-8c46-961379723dda}"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ac21e43ef96045508684abcf4a272787" ma:index="23" nillable="true" ma:taxonomy="true" ma:internalName="ac21e43ef96045508684abcf4a272787" ma:taxonomyFieldName="MYENTSOE_SharingType" ma:displayName="Sharing Type" ma:default="-1;#Private|dfe2726a-d7c6-4ddf-bdde-4ca133caf27d" ma:fieldId="{ac21e43e-f960-4550-8684-abcf4a272787}" ma:sspId="0cf2b176-d4dc-4d18-8c95-51f9f2dafcd3" ma:termSetId="09b229b3-e0b6-423a-b819-7f93001a6e2a" ma:anchorId="00000000-0000-0000-0000-000000000000" ma:open="false" ma:isKeyword="false">
      <xsd:complexType>
        <xsd:sequence>
          <xsd:element ref="pc:Terms" minOccurs="0" maxOccurs="1"/>
        </xsd:sequence>
      </xsd:complexType>
    </xsd:element>
    <xsd:element name="d2583fa6c12646e3889c3c3ea6aff014" ma:index="25" nillable="true" ma:taxonomy="true" ma:internalName="d2583fa6c12646e3889c3c3ea6aff014" ma:taxonomyFieldName="MYENTSOE_DataClassification" ma:displayName="Data classification" ma:fieldId="{d2583fa6-c126-46e3-889c-3c3ea6aff014}" ma:sspId="0cf2b176-d4dc-4d18-8c95-51f9f2dafcd3" ma:termSetId="ed1fa8aa-003c-40ab-bfad-ae0429370d98" ma:anchorId="00000000-0000-0000-0000-000000000000" ma:open="false" ma:isKeyword="false">
      <xsd:complexType>
        <xsd:sequence>
          <xsd:element ref="pc:Terms" minOccurs="0" maxOccurs="1"/>
        </xsd:sequence>
      </xsd:complexType>
    </xsd:element>
    <xsd:element name="n75d368903354427b6b3d82915598598" ma:index="27" nillable="true" ma:taxonomy="true" ma:internalName="n75d368903354427b6b3d82915598598" ma:taxonomyFieldName="MYENTSOE_DocumentClassification" ma:displayName="Document classification" ma:fieldId="{775d3689-0335-4427-b6b3-d82915598598}" ma:sspId="0cf2b176-d4dc-4d18-8c95-51f9f2dafcd3" ma:termSetId="8b91b5eb-b01b-44d4-a921-6f52ae5aec30" ma:anchorId="00000000-0000-0000-0000-000000000000" ma:open="false" ma:isKeyword="false">
      <xsd:complexType>
        <xsd:sequence>
          <xsd:element ref="pc:Terms" minOccurs="0" maxOccurs="1"/>
        </xsd:sequence>
      </xsd:complexType>
    </xsd:element>
    <xsd:element name="MediaServiceMetadata" ma:index="28" nillable="true" ma:displayName="MediaServiceMetadata" ma:hidden="true" ma:internalName="MediaServiceMetadata" ma:readOnly="true">
      <xsd:simpleType>
        <xsd:restriction base="dms:Note"/>
      </xsd:simpleType>
    </xsd:element>
    <xsd:element name="MediaServiceFastMetadata" ma:index="29" nillable="true" ma:displayName="MediaServiceFastMetadata" ma:hidden="true" ma:internalName="MediaServiceFastMetadata" ma:readOnly="true">
      <xsd:simpleType>
        <xsd:restriction base="dms:Note"/>
      </xsd:simpleType>
    </xsd:element>
    <xsd:element name="MediaServiceSearchProperties" ma:index="3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c2aab48-bcf1-410f-a717-54633acfd3dc" elementFormDefault="qualified">
    <xsd:import namespace="http://schemas.microsoft.com/office/2006/documentManagement/types"/>
    <xsd:import namespace="http://schemas.microsoft.com/office/infopath/2007/PartnerControls"/>
    <xsd:element name="TaxCatchAll" ma:index="11" nillable="true" ma:displayName="Taxonomy Catch All Column" ma:hidden="true" ma:list="{03c6ff6c-22cd-4a7a-ade7-62cd6628200a}" ma:internalName="TaxCatchAll" ma:showField="CatchAllData" ma:web="fc2aab48-bcf1-410f-a717-54633acfd3d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e1f47951b5cc4aea89d139d35ed23391 xmlns="f5586485-2017-4ef1-8532-eb9f7b8232d3">
      <Terms xmlns="http://schemas.microsoft.com/office/infopath/2007/PartnerControls"/>
    </e1f47951b5cc4aea89d139d35ed23391>
    <pe4d3ac68d8949ceaabff8c9c64fc9fd xmlns="f5586485-2017-4ef1-8532-eb9f7b8232d3">
      <Terms xmlns="http://schemas.microsoft.com/office/infopath/2007/PartnerControls">
        <TermInfo xmlns="http://schemas.microsoft.com/office/infopath/2007/PartnerControls">
          <TermName xmlns="http://schemas.microsoft.com/office/infopath/2007/PartnerControls">Board</TermName>
          <TermId xmlns="http://schemas.microsoft.com/office/infopath/2007/PartnerControls">6cf52795-9928-4b7b-a6e8-b4c224a978ea</TermId>
        </TermInfo>
      </Terms>
    </pe4d3ac68d8949ceaabff8c9c64fc9fd>
    <gf08219bcaba4d34b27836e406afc582 xmlns="f5586485-2017-4ef1-8532-eb9f7b8232d3">
      <Terms xmlns="http://schemas.microsoft.com/office/infopath/2007/PartnerControls"/>
    </gf08219bcaba4d34b27836e406afc582>
    <MYENTSOE_SiteType xmlns="f5586485-2017-4ef1-8532-eb9f7b8232d3">MYENTSOE</MYENTSOE_SiteType>
    <h0aef9ccd4aa4f658c46961379723dda xmlns="f5586485-2017-4ef1-8532-eb9f7b8232d3">
      <Terms xmlns="http://schemas.microsoft.com/office/infopath/2007/PartnerControls"/>
    </h0aef9ccd4aa4f658c46961379723dda>
    <m4df19d5c39540ad9414a3d6e9f6ba13 xmlns="f5586485-2017-4ef1-8532-eb9f7b8232d3">
      <Terms xmlns="http://schemas.microsoft.com/office/infopath/2007/PartnerControls"/>
    </m4df19d5c39540ad9414a3d6e9f6ba13>
    <n75d368903354427b6b3d82915598598 xmlns="f5586485-2017-4ef1-8532-eb9f7b8232d3">
      <Terms xmlns="http://schemas.microsoft.com/office/infopath/2007/PartnerControls"/>
    </n75d368903354427b6b3d82915598598>
    <e8281a497ce44dab90bdace3991ca53f xmlns="f5586485-2017-4ef1-8532-eb9f7b8232d3">
      <Terms xmlns="http://schemas.microsoft.com/office/infopath/2007/PartnerControls">
        <TermInfo xmlns="http://schemas.microsoft.com/office/infopath/2007/PartnerControls">
          <TermName xmlns="http://schemas.microsoft.com/office/infopath/2007/PartnerControls">Extranet</TermName>
          <TermId xmlns="http://schemas.microsoft.com/office/infopath/2007/PartnerControls">922fc1ba-0c8d-4fbf-b30d-83722d0f30f2</TermId>
        </TermInfo>
      </Terms>
    </e8281a497ce44dab90bdace3991ca53f>
    <ac21e43ef96045508684abcf4a272787 xmlns="f5586485-2017-4ef1-8532-eb9f7b8232d3">
      <Terms xmlns="http://schemas.microsoft.com/office/infopath/2007/PartnerControls">
        <TermInfo xmlns="http://schemas.microsoft.com/office/infopath/2007/PartnerControls">
          <TermName xmlns="http://schemas.microsoft.com/office/infopath/2007/PartnerControls">Private</TermName>
          <TermId xmlns="http://schemas.microsoft.com/office/infopath/2007/PartnerControls">dfe2726a-d7c6-4ddf-bdde-4ca133caf27d</TermId>
        </TermInfo>
      </Terms>
    </ac21e43ef96045508684abcf4a272787>
    <TaxCatchAll xmlns="fc2aab48-bcf1-410f-a717-54633acfd3dc">
      <Value>3</Value>
      <Value>2</Value>
      <Value>1</Value>
    </TaxCatchAll>
    <d2583fa6c12646e3889c3c3ea6aff014 xmlns="f5586485-2017-4ef1-8532-eb9f7b8232d3">
      <Terms xmlns="http://schemas.microsoft.com/office/infopath/2007/PartnerControls"/>
    </d2583fa6c12646e3889c3c3ea6aff014>
  </documentManagement>
</p:properti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3FD0F35A-2E04-4F34-AF68-5ED920DEB928}"/>
</file>

<file path=customXml/itemProps2.xml><?xml version="1.0" encoding="utf-8"?>
<ds:datastoreItem xmlns:ds="http://schemas.openxmlformats.org/officeDocument/2006/customXml" ds:itemID="{8791F61D-1749-4CDC-93FD-472FF1781CDE}">
  <ds:schemaRefs>
    <ds:schemaRef ds:uri="http://schemas.microsoft.com/sharepoint/v3/contenttype/forms"/>
  </ds:schemaRefs>
</ds:datastoreItem>
</file>

<file path=customXml/itemProps3.xml><?xml version="1.0" encoding="utf-8"?>
<ds:datastoreItem xmlns:ds="http://schemas.openxmlformats.org/officeDocument/2006/customXml" ds:itemID="{70E4F4B2-9425-43D6-A664-F4DFA0C5F17F}">
  <ds:schemaRefs>
    <ds:schemaRef ds:uri="http://schemas.microsoft.com/office/2006/documentManagement/types"/>
    <ds:schemaRef ds:uri="http://www.w3.org/XML/1998/namespace"/>
    <ds:schemaRef ds:uri="http://purl.org/dc/dcmitype/"/>
    <ds:schemaRef ds:uri="http://schemas.microsoft.com/office/2006/metadata/properties"/>
    <ds:schemaRef ds:uri="http://purl.org/dc/elements/1.1/"/>
    <ds:schemaRef ds:uri="http://purl.org/dc/terms/"/>
    <ds:schemaRef ds:uri="http://schemas.microsoft.com/office/infopath/2007/PartnerControls"/>
    <ds:schemaRef ds:uri="http://schemas.openxmlformats.org/package/2006/metadata/core-properties"/>
    <ds:schemaRef ds:uri="a5ff7179-4526-4e31-84f3-1e5086ece008"/>
  </ds:schemaRefs>
</ds:datastoreItem>
</file>

<file path=customXml/itemProps4.xml><?xml version="1.0" encoding="utf-8"?>
<ds:datastoreItem xmlns:ds="http://schemas.openxmlformats.org/officeDocument/2006/customXml" ds:itemID="{A3D64C2B-80FA-4F8B-B39B-9FB9581B291A}">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v2 ACER template</Template>
  <TotalTime>55948</TotalTime>
  <Words>473</Words>
  <Application>Microsoft Office PowerPoint</Application>
  <PresentationFormat>Widescreen</PresentationFormat>
  <Paragraphs>56</Paragraphs>
  <Slides>7</Slides>
  <Notes>0</Notes>
  <HiddenSlides>0</HiddenSlides>
  <MMClips>0</MMClips>
  <ScaleCrop>false</ScaleCrop>
  <HeadingPairs>
    <vt:vector size="8" baseType="variant">
      <vt:variant>
        <vt:lpstr>Fonts Used</vt:lpstr>
      </vt:variant>
      <vt:variant>
        <vt:i4>7</vt:i4>
      </vt:variant>
      <vt:variant>
        <vt:lpstr>Theme</vt:lpstr>
      </vt:variant>
      <vt:variant>
        <vt:i4>3</vt:i4>
      </vt:variant>
      <vt:variant>
        <vt:lpstr>Embedded OLE Servers</vt:lpstr>
      </vt:variant>
      <vt:variant>
        <vt:i4>1</vt:i4>
      </vt:variant>
      <vt:variant>
        <vt:lpstr>Slide Titles</vt:lpstr>
      </vt:variant>
      <vt:variant>
        <vt:i4>7</vt:i4>
      </vt:variant>
    </vt:vector>
  </HeadingPairs>
  <TitlesOfParts>
    <vt:vector size="18" baseType="lpstr">
      <vt:lpstr>Arial</vt:lpstr>
      <vt:lpstr>Calibri</vt:lpstr>
      <vt:lpstr>Inter</vt:lpstr>
      <vt:lpstr>System Font Regular</vt:lpstr>
      <vt:lpstr>Verdana</vt:lpstr>
      <vt:lpstr>Wingdings</vt:lpstr>
      <vt:lpstr>Wingdings 3</vt:lpstr>
      <vt:lpstr>ACER</vt:lpstr>
      <vt:lpstr>1_SIDC</vt:lpstr>
      <vt:lpstr>ACER THEME</vt:lpstr>
      <vt:lpstr>think-cell Slide</vt:lpstr>
      <vt:lpstr>3.2 Improving decoupling processes status </vt:lpstr>
      <vt:lpstr>Discussed topics</vt:lpstr>
      <vt:lpstr>Topics</vt:lpstr>
      <vt:lpstr>WS 1: Minimise the likelihood of partial decoupling due to failed submission of order books in time</vt:lpstr>
      <vt:lpstr>WS1: Minimise the likelihood of partial decoupling due to failed submission of order books in time</vt:lpstr>
      <vt:lpstr>WS 3 and 5: Optimise existing timings and procedures and ensuring a single SDAC price in decoupling</vt:lpstr>
      <vt:lpstr>WS 2, 4 and 6</vt:lpstr>
    </vt:vector>
  </TitlesOfParts>
  <Company>ACER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Mathieu FRANSEN (ACER)</dc:creator>
  <cp:lastModifiedBy>Miha PREGL (ACER)</cp:lastModifiedBy>
  <cp:revision>603</cp:revision>
  <dcterms:created xsi:type="dcterms:W3CDTF">2021-03-15T14:18:19Z</dcterms:created>
  <dcterms:modified xsi:type="dcterms:W3CDTF">2026-10-01T12:42:45Z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_dlc_DocIdItemGuid">
    <vt:lpwstr>33ecf31b-6598-4506-afb2-15014fbde1dc</vt:lpwstr>
  </property>
  <property fmtid="{D5CDD505-2E9C-101B-9397-08002B2CF9AE}" pid="3" name="ContentTypeId">
    <vt:lpwstr>0x010100E2E6053D901D044384EA06F1F77A311E</vt:lpwstr>
  </property>
  <property fmtid="{D5CDD505-2E9C-101B-9397-08002B2CF9AE}" pid="4" name="_dlc_DocId">
    <vt:lpwstr>ACER-2022-07775</vt:lpwstr>
  </property>
  <property fmtid="{D5CDD505-2E9C-101B-9397-08002B2CF9AE}" pid="5" name="_dlc_DocIdUrl">
    <vt:lpwstr>https://extranet.acer.europa.eu/Events/56th-CACM-TF-Meeting/_layouts/15/DocIdRedir.aspx?ID=ACER-2022-07775, ACER-2022-07775</vt:lpwstr>
  </property>
  <property fmtid="{D5CDD505-2E9C-101B-9397-08002B2CF9AE}" pid="6" name="wdq0">
    <vt:lpwstr/>
  </property>
  <property fmtid="{D5CDD505-2E9C-101B-9397-08002B2CF9AE}" pid="7" name="AcerDocumentName">
    <vt:lpwstr>CACM56_meeting guide (v2).ppt</vt:lpwstr>
  </property>
  <property fmtid="{D5CDD505-2E9C-101B-9397-08002B2CF9AE}" pid="8" name="ACER_Abstract">
    <vt:lpwstr/>
  </property>
  <property fmtid="{D5CDD505-2E9C-101B-9397-08002B2CF9AE}" pid="9" name="MYENTSOE_Classification2">
    <vt:lpwstr/>
  </property>
  <property fmtid="{D5CDD505-2E9C-101B-9397-08002B2CF9AE}" pid="10" name="MYENTSOE_Classification3">
    <vt:lpwstr/>
  </property>
  <property fmtid="{D5CDD505-2E9C-101B-9397-08002B2CF9AE}" pid="11" name="MYENTSOE_PublicType">
    <vt:lpwstr>1;#Extranet|922fc1ba-0c8d-4fbf-b30d-83722d0f30f2</vt:lpwstr>
  </property>
  <property fmtid="{D5CDD505-2E9C-101B-9397-08002B2CF9AE}" pid="12" name="MYENTSOE_SharingType">
    <vt:lpwstr>3;#Private|dfe2726a-d7c6-4ddf-bdde-4ca133caf27d</vt:lpwstr>
  </property>
  <property fmtid="{D5CDD505-2E9C-101B-9397-08002B2CF9AE}" pid="13" name="MYENTSOE_DocumentClassification">
    <vt:lpwstr/>
  </property>
  <property fmtid="{D5CDD505-2E9C-101B-9397-08002B2CF9AE}" pid="14" name="MYENTSOE_Classification1">
    <vt:lpwstr/>
  </property>
  <property fmtid="{D5CDD505-2E9C-101B-9397-08002B2CF9AE}" pid="15" name="MYENTSOE_Section">
    <vt:lpwstr>2;#Board|6cf52795-9928-4b7b-a6e8-b4c224a978ea</vt:lpwstr>
  </property>
  <property fmtid="{D5CDD505-2E9C-101B-9397-08002B2CF9AE}" pid="16" name="MYENTSOE_Classification4">
    <vt:lpwstr/>
  </property>
  <property fmtid="{D5CDD505-2E9C-101B-9397-08002B2CF9AE}" pid="17" name="MYENTSOE_DataClassification">
    <vt:lpwstr/>
  </property>
  <property fmtid="{D5CDD505-2E9C-101B-9397-08002B2CF9AE}" pid="18" name="MSIP_Label_26326a25-05b5-4156-bd4d-89acce8cd3b1_Enabled">
    <vt:lpwstr>True</vt:lpwstr>
  </property>
  <property fmtid="{D5CDD505-2E9C-101B-9397-08002B2CF9AE}" pid="19" name="MSIP_Label_26326a25-05b5-4156-bd4d-89acce8cd3b1_SiteId">
    <vt:lpwstr>7ffbeccf-0c1b-496c-8978-89209c2d375d</vt:lpwstr>
  </property>
  <property fmtid="{D5CDD505-2E9C-101B-9397-08002B2CF9AE}" pid="20" name="MSIP_Label_26326a25-05b5-4156-bd4d-89acce8cd3b1_SetDate">
    <vt:lpwstr>2026-10-02T13:31:12Z</vt:lpwstr>
  </property>
  <property fmtid="{D5CDD505-2E9C-101B-9397-08002B2CF9AE}" pid="21" name="MSIP_Label_26326a25-05b5-4156-bd4d-89acce8cd3b1_Name">
    <vt:lpwstr>Open within ENTSO-E</vt:lpwstr>
  </property>
  <property fmtid="{D5CDD505-2E9C-101B-9397-08002B2CF9AE}" pid="22" name="MSIP_Label_26326a25-05b5-4156-bd4d-89acce8cd3b1_ActionId">
    <vt:lpwstr>1afe6120-8ef7-449a-b88b-c8ecf91db922</vt:lpwstr>
  </property>
  <property fmtid="{D5CDD505-2E9C-101B-9397-08002B2CF9AE}" pid="23" name="MSIP_Label_26326a25-05b5-4156-bd4d-89acce8cd3b1_Removed">
    <vt:lpwstr>False</vt:lpwstr>
  </property>
  <property fmtid="{D5CDD505-2E9C-101B-9397-08002B2CF9AE}" pid="24" name="MSIP_Label_26326a25-05b5-4156-bd4d-89acce8cd3b1_Extended_MSFT_Method">
    <vt:lpwstr>Standard</vt:lpwstr>
  </property>
  <property fmtid="{D5CDD505-2E9C-101B-9397-08002B2CF9AE}" pid="25" name="Sensitivity">
    <vt:lpwstr>Open within ENTSO-E</vt:lpwstr>
  </property>
</Properties>
</file>